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78" r:id="rId3"/>
  </p:sldMasterIdLst>
  <p:notesMasterIdLst>
    <p:notesMasterId r:id="rId18"/>
  </p:notesMasterIdLst>
  <p:sldIdLst>
    <p:sldId id="256" r:id="rId4"/>
    <p:sldId id="293" r:id="rId5"/>
    <p:sldId id="294" r:id="rId6"/>
    <p:sldId id="295" r:id="rId7"/>
    <p:sldId id="297" r:id="rId8"/>
    <p:sldId id="296" r:id="rId9"/>
    <p:sldId id="288" r:id="rId10"/>
    <p:sldId id="298" r:id="rId11"/>
    <p:sldId id="300" r:id="rId12"/>
    <p:sldId id="299" r:id="rId13"/>
    <p:sldId id="259" r:id="rId14"/>
    <p:sldId id="258" r:id="rId15"/>
    <p:sldId id="264" r:id="rId16"/>
    <p:sldId id="302"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056"/>
    <a:srgbClr val="B04026"/>
    <a:srgbClr val="FEFEFE"/>
    <a:srgbClr val="B6492C"/>
    <a:srgbClr val="000000"/>
    <a:srgbClr val="9E4026"/>
    <a:srgbClr val="0C1557"/>
    <a:srgbClr val="F3E5C5"/>
    <a:srgbClr val="D9C064"/>
    <a:srgbClr val="8E8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89224" autoAdjust="0"/>
  </p:normalViewPr>
  <p:slideViewPr>
    <p:cSldViewPr snapToGrid="0">
      <p:cViewPr varScale="1">
        <p:scale>
          <a:sx n="56" d="100"/>
          <a:sy n="56" d="100"/>
        </p:scale>
        <p:origin x="-1476" y="-9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embeddings/oleObject1.bin"/><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3841522415511943E-2"/>
          <c:y val="9.4402302947023883E-2"/>
          <c:w val="0.93654714547091511"/>
          <c:h val="0.77338938870879359"/>
        </c:manualLayout>
      </c:layout>
      <c:barChart>
        <c:barDir val="col"/>
        <c:grouping val="clustered"/>
        <c:varyColors val="0"/>
        <c:ser>
          <c:idx val="0"/>
          <c:order val="0"/>
          <c:tx>
            <c:strRef>
              <c:f>工作表1!$B$1</c:f>
              <c:strCache>
                <c:ptCount val="1"/>
                <c:pt idx="0">
                  <c:v>與會人數</c:v>
                </c:pt>
              </c:strCache>
            </c:strRef>
          </c:tx>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lt1"/>
                    </a:solidFill>
                    <a:latin typeface="+mn-lt"/>
                    <a:ea typeface="+mn-ea"/>
                    <a:cs typeface="+mn-cs"/>
                  </a:defRPr>
                </a:pPr>
                <a:endParaRPr lang="zh-TW"/>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工作表1!$A$2:$A$6</c:f>
              <c:numCache>
                <c:formatCode>General</c:formatCode>
                <c:ptCount val="5"/>
                <c:pt idx="0">
                  <c:v>2012</c:v>
                </c:pt>
                <c:pt idx="1">
                  <c:v>2013</c:v>
                </c:pt>
                <c:pt idx="2">
                  <c:v>2014</c:v>
                </c:pt>
                <c:pt idx="3">
                  <c:v>2015</c:v>
                </c:pt>
                <c:pt idx="4">
                  <c:v>2016</c:v>
                </c:pt>
              </c:numCache>
            </c:numRef>
          </c:cat>
          <c:val>
            <c:numRef>
              <c:f>工作表1!$B$2:$B$6</c:f>
              <c:numCache>
                <c:formatCode>General</c:formatCode>
                <c:ptCount val="5"/>
                <c:pt idx="0">
                  <c:v>860</c:v>
                </c:pt>
                <c:pt idx="1">
                  <c:v>730</c:v>
                </c:pt>
                <c:pt idx="2">
                  <c:v>850</c:v>
                </c:pt>
                <c:pt idx="3" formatCode="#,##0">
                  <c:v>1000</c:v>
                </c:pt>
                <c:pt idx="4" formatCode="#,##0">
                  <c:v>1202</c:v>
                </c:pt>
              </c:numCache>
            </c:numRef>
          </c:val>
          <c:extLst xmlns:c16r2="http://schemas.microsoft.com/office/drawing/2015/06/chart">
            <c:ext xmlns:c16="http://schemas.microsoft.com/office/drawing/2014/chart" uri="{C3380CC4-5D6E-409C-BE32-E72D297353CC}">
              <c16:uniqueId val="{00000000-A932-424B-8BF8-616ED57DA352}"/>
            </c:ext>
          </c:extLst>
        </c:ser>
        <c:dLbls>
          <c:dLblPos val="inEnd"/>
          <c:showLegendKey val="0"/>
          <c:showVal val="1"/>
          <c:showCatName val="0"/>
          <c:showSerName val="0"/>
          <c:showPercent val="0"/>
          <c:showBubbleSize val="0"/>
        </c:dLbls>
        <c:gapWidth val="41"/>
        <c:axId val="275326080"/>
        <c:axId val="388526464"/>
      </c:barChart>
      <c:catAx>
        <c:axId val="275326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0" b="1" i="0" u="none" strike="noStrike" kern="1200" baseline="0">
                <a:solidFill>
                  <a:schemeClr val="dk1">
                    <a:lumMod val="65000"/>
                    <a:lumOff val="35000"/>
                  </a:schemeClr>
                </a:solidFill>
                <a:effectLst/>
                <a:latin typeface="+mn-lt"/>
                <a:ea typeface="+mn-ea"/>
                <a:cs typeface="+mn-cs"/>
              </a:defRPr>
            </a:pPr>
            <a:endParaRPr lang="zh-TW"/>
          </a:p>
        </c:txPr>
        <c:crossAx val="388526464"/>
        <c:crosses val="autoZero"/>
        <c:auto val="1"/>
        <c:lblAlgn val="ctr"/>
        <c:lblOffset val="100"/>
        <c:noMultiLvlLbl val="0"/>
      </c:catAx>
      <c:valAx>
        <c:axId val="388526464"/>
        <c:scaling>
          <c:orientation val="minMax"/>
        </c:scaling>
        <c:delete val="1"/>
        <c:axPos val="l"/>
        <c:numFmt formatCode="General" sourceLinked="1"/>
        <c:majorTickMark val="none"/>
        <c:minorTickMark val="none"/>
        <c:tickLblPos val="nextTo"/>
        <c:crossAx val="275326080"/>
        <c:crosses val="autoZero"/>
        <c:crossBetween val="between"/>
      </c:valAx>
      <c:spPr>
        <a:noFill/>
        <a:ln>
          <a:noFill/>
        </a:ln>
        <a:effectLst/>
      </c:spPr>
    </c:plotArea>
    <c:legend>
      <c:legendPos val="t"/>
      <c:layout>
        <c:manualLayout>
          <c:xMode val="edge"/>
          <c:yMode val="edge"/>
          <c:x val="4.9881603361550141E-2"/>
          <c:y val="3.4878962675848106E-2"/>
          <c:w val="0.19242635480581541"/>
          <c:h val="8.0919193407967591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dk1">
                  <a:lumMod val="65000"/>
                  <a:lumOff val="35000"/>
                </a:schemeClr>
              </a:solidFill>
              <a:latin typeface="標楷體" panose="03000509000000000000" pitchFamily="65" charset="-120"/>
              <a:ea typeface="標楷體" panose="03000509000000000000" pitchFamily="65" charset="-120"/>
              <a:cs typeface="+mn-cs"/>
            </a:defRPr>
          </a:pPr>
          <a:endParaRPr lang="zh-TW"/>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zh-TW"/>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049574311528846E-2"/>
          <c:y val="3.0576542189965531E-2"/>
          <c:w val="0.92070690581673276"/>
          <c:h val="0.76281283838367553"/>
        </c:manualLayout>
      </c:layout>
      <c:barChart>
        <c:barDir val="col"/>
        <c:grouping val="clustered"/>
        <c:varyColors val="0"/>
        <c:ser>
          <c:idx val="1"/>
          <c:order val="0"/>
          <c:tx>
            <c:strRef>
              <c:f>'[論文篇數2016年 (3).xlsx]Sheet1'!$B$1</c:f>
              <c:strCache>
                <c:ptCount val="1"/>
                <c:pt idx="0">
                  <c:v>入選篇數</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3"/>
              <c:layout>
                <c:manualLayout>
                  <c:x val="-1.1614401858304301E-2"/>
                  <c:y val="7.875563614400012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918-4AB1-B669-EB0492659CC6}"/>
                </c:ext>
              </c:extLst>
            </c:dLbl>
            <c:dLbl>
              <c:idx val="4"/>
              <c:layout>
                <c:manualLayout>
                  <c:x val="-4.9137150539109485E-3"/>
                  <c:y val="8.052918826503822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918-4AB1-B669-EB0492659CC6}"/>
                </c:ext>
              </c:extLst>
            </c:dLbl>
            <c:dLbl>
              <c:idx val="8"/>
              <c:layout>
                <c:manualLayout>
                  <c:x val="-1.1614401858304301E-2"/>
                  <c:y val="3.937781807200006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918-4AB1-B669-EB0492659CC6}"/>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'[論文篇數2016年 (3).xlsx]Sheet1'!$A$2:$A$15</c:f>
              <c:strCache>
                <c:ptCount val="14"/>
                <c:pt idx="0">
                  <c:v>2003年</c:v>
                </c:pt>
                <c:pt idx="1">
                  <c:v>2004年</c:v>
                </c:pt>
                <c:pt idx="2">
                  <c:v>2005年</c:v>
                </c:pt>
                <c:pt idx="3">
                  <c:v>2006年</c:v>
                </c:pt>
                <c:pt idx="4">
                  <c:v>2007年</c:v>
                </c:pt>
                <c:pt idx="5">
                  <c:v>2008年</c:v>
                </c:pt>
                <c:pt idx="6">
                  <c:v>2009年</c:v>
                </c:pt>
                <c:pt idx="7">
                  <c:v>2010年</c:v>
                </c:pt>
                <c:pt idx="8">
                  <c:v>2011年</c:v>
                </c:pt>
                <c:pt idx="9">
                  <c:v>2012年</c:v>
                </c:pt>
                <c:pt idx="10">
                  <c:v>2013年</c:v>
                </c:pt>
                <c:pt idx="11">
                  <c:v>2014年</c:v>
                </c:pt>
                <c:pt idx="12">
                  <c:v>2015年</c:v>
                </c:pt>
                <c:pt idx="13">
                  <c:v>2016年</c:v>
                </c:pt>
              </c:strCache>
            </c:strRef>
          </c:cat>
          <c:val>
            <c:numRef>
              <c:f>'[論文篇數2016年 (3).xlsx]Sheet1'!$B$2:$B$15</c:f>
              <c:numCache>
                <c:formatCode>General</c:formatCode>
                <c:ptCount val="14"/>
                <c:pt idx="0">
                  <c:v>114</c:v>
                </c:pt>
                <c:pt idx="1">
                  <c:v>119</c:v>
                </c:pt>
                <c:pt idx="2">
                  <c:v>80</c:v>
                </c:pt>
                <c:pt idx="3">
                  <c:v>219</c:v>
                </c:pt>
                <c:pt idx="4">
                  <c:v>218</c:v>
                </c:pt>
                <c:pt idx="5">
                  <c:v>188</c:v>
                </c:pt>
                <c:pt idx="6">
                  <c:v>369</c:v>
                </c:pt>
                <c:pt idx="7">
                  <c:v>248</c:v>
                </c:pt>
                <c:pt idx="8">
                  <c:v>184</c:v>
                </c:pt>
                <c:pt idx="9">
                  <c:v>207</c:v>
                </c:pt>
                <c:pt idx="10">
                  <c:v>209</c:v>
                </c:pt>
                <c:pt idx="11">
                  <c:v>278</c:v>
                </c:pt>
                <c:pt idx="12">
                  <c:v>303</c:v>
                </c:pt>
                <c:pt idx="13">
                  <c:v>360</c:v>
                </c:pt>
              </c:numCache>
            </c:numRef>
          </c:val>
          <c:extLst xmlns:c16r2="http://schemas.microsoft.com/office/drawing/2015/06/chart">
            <c:ext xmlns:c16="http://schemas.microsoft.com/office/drawing/2014/chart" uri="{C3380CC4-5D6E-409C-BE32-E72D297353CC}">
              <c16:uniqueId val="{00000003-A918-4AB1-B669-EB0492659CC6}"/>
            </c:ext>
          </c:extLst>
        </c:ser>
        <c:ser>
          <c:idx val="0"/>
          <c:order val="1"/>
          <c:tx>
            <c:strRef>
              <c:f>'[論文篇數2016年 (3).xlsx]Sheet1'!$C$1</c:f>
              <c:strCache>
                <c:ptCount val="1"/>
                <c:pt idx="0">
                  <c:v>投稿篇數</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6.045433345222093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918-4AB1-B669-EB0492659CC6}"/>
                </c:ext>
              </c:extLst>
            </c:dLbl>
            <c:dLbl>
              <c:idx val="1"/>
              <c:layout>
                <c:manualLayout>
                  <c:x val="-7.504690431519713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918-4AB1-B669-EB0492659CC6}"/>
                </c:ext>
              </c:extLst>
            </c:dLbl>
            <c:dLbl>
              <c:idx val="3"/>
              <c:layout>
                <c:manualLayout>
                  <c:x val="4.5861645343112638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A918-4AB1-B669-EB0492659CC6}"/>
                </c:ext>
              </c:extLst>
            </c:dLbl>
            <c:dLbl>
              <c:idx val="4"/>
              <c:layout>
                <c:manualLayout>
                  <c:x val="6.6112162808917184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918-4AB1-B669-EB0492659CC6}"/>
                </c:ext>
              </c:extLst>
            </c:dLbl>
            <c:dLbl>
              <c:idx val="5"/>
              <c:layout>
                <c:manualLayout>
                  <c:x val="-3.0676043543337605E-3"/>
                  <c:y val="-5.3237569787105519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A918-4AB1-B669-EB0492659CC6}"/>
                </c:ext>
              </c:extLst>
            </c:dLbl>
            <c:dLbl>
              <c:idx val="6"/>
              <c:layout>
                <c:manualLayout>
                  <c:x val="-6.525285481239819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A918-4AB1-B669-EB0492659CC6}"/>
                </c:ext>
              </c:extLst>
            </c:dLbl>
            <c:dLbl>
              <c:idx val="9"/>
              <c:layout>
                <c:manualLayout>
                  <c:x val="1.3550135501355021E-2"/>
                  <c:y val="-1.18133454216000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A918-4AB1-B669-EB0492659CC6}"/>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'[論文篇數2016年 (3).xlsx]Sheet1'!$A$2:$A$15</c:f>
              <c:strCache>
                <c:ptCount val="14"/>
                <c:pt idx="0">
                  <c:v>2003年</c:v>
                </c:pt>
                <c:pt idx="1">
                  <c:v>2004年</c:v>
                </c:pt>
                <c:pt idx="2">
                  <c:v>2005年</c:v>
                </c:pt>
                <c:pt idx="3">
                  <c:v>2006年</c:v>
                </c:pt>
                <c:pt idx="4">
                  <c:v>2007年</c:v>
                </c:pt>
                <c:pt idx="5">
                  <c:v>2008年</c:v>
                </c:pt>
                <c:pt idx="6">
                  <c:v>2009年</c:v>
                </c:pt>
                <c:pt idx="7">
                  <c:v>2010年</c:v>
                </c:pt>
                <c:pt idx="8">
                  <c:v>2011年</c:v>
                </c:pt>
                <c:pt idx="9">
                  <c:v>2012年</c:v>
                </c:pt>
                <c:pt idx="10">
                  <c:v>2013年</c:v>
                </c:pt>
                <c:pt idx="11">
                  <c:v>2014年</c:v>
                </c:pt>
                <c:pt idx="12">
                  <c:v>2015年</c:v>
                </c:pt>
                <c:pt idx="13">
                  <c:v>2016年</c:v>
                </c:pt>
              </c:strCache>
            </c:strRef>
          </c:cat>
          <c:val>
            <c:numRef>
              <c:f>'[論文篇數2016年 (3).xlsx]Sheet1'!$C$2:$C$15</c:f>
              <c:numCache>
                <c:formatCode>General</c:formatCode>
                <c:ptCount val="14"/>
                <c:pt idx="0">
                  <c:v>132</c:v>
                </c:pt>
                <c:pt idx="1">
                  <c:v>167</c:v>
                </c:pt>
                <c:pt idx="2">
                  <c:v>81</c:v>
                </c:pt>
                <c:pt idx="3">
                  <c:v>219</c:v>
                </c:pt>
                <c:pt idx="4">
                  <c:v>233</c:v>
                </c:pt>
                <c:pt idx="5">
                  <c:v>216</c:v>
                </c:pt>
                <c:pt idx="6">
                  <c:v>394</c:v>
                </c:pt>
                <c:pt idx="7">
                  <c:v>270</c:v>
                </c:pt>
                <c:pt idx="8">
                  <c:v>205</c:v>
                </c:pt>
                <c:pt idx="9">
                  <c:v>212</c:v>
                </c:pt>
                <c:pt idx="10">
                  <c:v>221</c:v>
                </c:pt>
                <c:pt idx="11">
                  <c:v>283</c:v>
                </c:pt>
                <c:pt idx="12">
                  <c:v>310</c:v>
                </c:pt>
                <c:pt idx="13">
                  <c:v>363</c:v>
                </c:pt>
              </c:numCache>
            </c:numRef>
          </c:val>
          <c:extLst xmlns:c16r2="http://schemas.microsoft.com/office/drawing/2015/06/chart">
            <c:ext xmlns:c16="http://schemas.microsoft.com/office/drawing/2014/chart" uri="{C3380CC4-5D6E-409C-BE32-E72D297353CC}">
              <c16:uniqueId val="{0000000B-A918-4AB1-B669-EB0492659CC6}"/>
            </c:ext>
          </c:extLst>
        </c:ser>
        <c:dLbls>
          <c:showLegendKey val="0"/>
          <c:showVal val="0"/>
          <c:showCatName val="0"/>
          <c:showSerName val="0"/>
          <c:showPercent val="0"/>
          <c:showBubbleSize val="0"/>
        </c:dLbls>
        <c:gapWidth val="100"/>
        <c:overlap val="-24"/>
        <c:axId val="399034624"/>
        <c:axId val="399052800"/>
      </c:barChart>
      <c:catAx>
        <c:axId val="39903462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微軟正黑體" panose="020B0604030504040204" pitchFamily="34" charset="-120"/>
                <a:cs typeface="+mn-cs"/>
              </a:defRPr>
            </a:pPr>
            <a:endParaRPr lang="zh-TW"/>
          </a:p>
        </c:txPr>
        <c:crossAx val="399052800"/>
        <c:crosses val="autoZero"/>
        <c:auto val="1"/>
        <c:lblAlgn val="ctr"/>
        <c:lblOffset val="100"/>
        <c:noMultiLvlLbl val="0"/>
      </c:catAx>
      <c:valAx>
        <c:axId val="39905280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Calibri" panose="020F0502020204030204" pitchFamily="34" charset="0"/>
                <a:ea typeface="微軟正黑體" panose="020B0604030504040204" pitchFamily="34" charset="-120"/>
                <a:cs typeface="+mn-cs"/>
              </a:defRPr>
            </a:pPr>
            <a:endParaRPr lang="zh-TW"/>
          </a:p>
        </c:txPr>
        <c:crossAx val="399034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Calibri" panose="020F0502020204030204" pitchFamily="34" charset="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a:latin typeface="Calibri" panose="020F0502020204030204" pitchFamily="34" charset="0"/>
          <a:ea typeface="微軟正黑體" panose="020B0604030504040204" pitchFamily="34" charset="-120"/>
        </a:defRPr>
      </a:pPr>
      <a:endParaRPr lang="zh-TW"/>
    </a:p>
  </c:txPr>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B89E1-90EB-4F26-AC33-022F823EA37D}"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zh-TW" altLang="en-US"/>
        </a:p>
      </dgm:t>
    </dgm:pt>
    <dgm:pt modelId="{F07B02E3-A17C-44D4-BEA3-8B9A0F816579}">
      <dgm:prSet phldrT="[文字]" custT="1"/>
      <dgm:spPr>
        <a:xfrm>
          <a:off x="0" y="1014178"/>
          <a:ext cx="3306660" cy="1352237"/>
        </a:xfrm>
        <a:prstGeom prst="roundRect">
          <a:avLst/>
        </a:prstGeom>
        <a:solidFill>
          <a:srgbClr val="A8AB6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TW" altLang="en-US" sz="4200" b="1" dirty="0" smtClean="0">
              <a:solidFill>
                <a:srgbClr val="FFFFFF"/>
              </a:solidFill>
              <a:latin typeface="標楷體" panose="03000509000000000000" pitchFamily="65" charset="-120"/>
              <a:ea typeface="標楷體" panose="03000509000000000000" pitchFamily="65" charset="-120"/>
              <a:cs typeface="+mn-cs"/>
            </a:rPr>
            <a:t>考試院</a:t>
          </a:r>
          <a:endParaRPr lang="zh-TW" altLang="en-US" sz="4200" b="1" dirty="0">
            <a:solidFill>
              <a:srgbClr val="FFFFFF"/>
            </a:solidFill>
            <a:latin typeface="標楷體" panose="03000509000000000000" pitchFamily="65" charset="-120"/>
            <a:ea typeface="標楷體" panose="03000509000000000000" pitchFamily="65" charset="-120"/>
            <a:cs typeface="+mn-cs"/>
          </a:endParaRPr>
        </a:p>
      </dgm:t>
    </dgm:pt>
    <dgm:pt modelId="{87CA0248-3228-42E4-95A5-09F67BC5346A}" type="parTrans" cxnId="{5F285724-6B45-40E0-93CF-506EA9F6A629}">
      <dgm:prSet/>
      <dgm:spPr/>
      <dgm:t>
        <a:bodyPr/>
        <a:lstStyle/>
        <a:p>
          <a:endParaRPr lang="zh-TW" altLang="en-US" sz="4200" b="1">
            <a:latin typeface="標楷體" panose="03000509000000000000" pitchFamily="65" charset="-120"/>
            <a:ea typeface="標楷體" panose="03000509000000000000" pitchFamily="65" charset="-120"/>
          </a:endParaRPr>
        </a:p>
      </dgm:t>
    </dgm:pt>
    <dgm:pt modelId="{2F8E4E26-95CC-45F0-A7C7-58F144CE9A9C}" type="sibTrans" cxnId="{5F285724-6B45-40E0-93CF-506EA9F6A629}">
      <dgm:prSet/>
      <dgm:spPr/>
      <dgm:t>
        <a:bodyPr/>
        <a:lstStyle/>
        <a:p>
          <a:endParaRPr lang="zh-TW" altLang="en-US" sz="4200" b="1">
            <a:latin typeface="標楷體" panose="03000509000000000000" pitchFamily="65" charset="-120"/>
            <a:ea typeface="標楷體" panose="03000509000000000000" pitchFamily="65" charset="-120"/>
          </a:endParaRPr>
        </a:p>
      </dgm:t>
    </dgm:pt>
    <dgm:pt modelId="{CD4F358F-0876-4630-BAC8-28C0B20EA1F8}">
      <dgm:prSet phldrT="[文字]" custT="1"/>
      <dgm:spPr>
        <a:xfrm>
          <a:off x="3857770" y="1014178"/>
          <a:ext cx="3306660" cy="1352237"/>
        </a:xfrm>
        <a:prstGeom prst="roundRect">
          <a:avLst/>
        </a:prstGeom>
        <a:solidFill>
          <a:srgbClr val="CBAC6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TW" altLang="en-US" sz="4200" b="1" dirty="0" smtClean="0">
              <a:solidFill>
                <a:srgbClr val="FFFFFF"/>
              </a:solidFill>
              <a:latin typeface="標楷體" panose="03000509000000000000" pitchFamily="65" charset="-120"/>
              <a:ea typeface="標楷體" panose="03000509000000000000" pitchFamily="65" charset="-120"/>
              <a:cs typeface="+mn-cs"/>
            </a:rPr>
            <a:t>衛福部</a:t>
          </a:r>
          <a:endParaRPr lang="zh-TW" altLang="en-US" sz="4200" b="1" dirty="0">
            <a:solidFill>
              <a:srgbClr val="FFFFFF"/>
            </a:solidFill>
            <a:latin typeface="標楷體" panose="03000509000000000000" pitchFamily="65" charset="-120"/>
            <a:ea typeface="標楷體" panose="03000509000000000000" pitchFamily="65" charset="-120"/>
            <a:cs typeface="+mn-cs"/>
          </a:endParaRPr>
        </a:p>
      </dgm:t>
    </dgm:pt>
    <dgm:pt modelId="{4A0C3A8E-199C-4BEE-9637-3D1D5E9EB55A}" type="parTrans" cxnId="{D8339913-74CD-48BE-8B00-FB2588325476}">
      <dgm:prSet/>
      <dgm:spPr/>
      <dgm:t>
        <a:bodyPr/>
        <a:lstStyle/>
        <a:p>
          <a:endParaRPr lang="zh-TW" altLang="en-US" sz="4200" b="1">
            <a:latin typeface="標楷體" panose="03000509000000000000" pitchFamily="65" charset="-120"/>
            <a:ea typeface="標楷體" panose="03000509000000000000" pitchFamily="65" charset="-120"/>
          </a:endParaRPr>
        </a:p>
      </dgm:t>
    </dgm:pt>
    <dgm:pt modelId="{E4D29C85-56F4-4E6B-9B6A-7B4F63D4A13A}" type="sibTrans" cxnId="{D8339913-74CD-48BE-8B00-FB2588325476}">
      <dgm:prSet/>
      <dgm:spPr/>
      <dgm:t>
        <a:bodyPr/>
        <a:lstStyle/>
        <a:p>
          <a:endParaRPr lang="zh-TW" altLang="en-US" sz="4200" b="1">
            <a:latin typeface="標楷體" panose="03000509000000000000" pitchFamily="65" charset="-120"/>
            <a:ea typeface="標楷體" panose="03000509000000000000" pitchFamily="65" charset="-120"/>
          </a:endParaRPr>
        </a:p>
      </dgm:t>
    </dgm:pt>
    <dgm:pt modelId="{7A427030-280C-4F85-9659-546240AE29D6}">
      <dgm:prSet custT="1"/>
      <dgm:spPr>
        <a:xfrm>
          <a:off x="7715540" y="1014178"/>
          <a:ext cx="3306660" cy="1352237"/>
        </a:xfrm>
        <a:prstGeom prst="roundRect">
          <a:avLst/>
        </a:prstGeom>
        <a:solidFill>
          <a:srgbClr val="CF733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TW" altLang="en-US" sz="4200" b="1" dirty="0" smtClean="0">
              <a:solidFill>
                <a:srgbClr val="FFFFFF"/>
              </a:solidFill>
              <a:latin typeface="標楷體" panose="03000509000000000000" pitchFamily="65" charset="-120"/>
              <a:ea typeface="標楷體" panose="03000509000000000000" pitchFamily="65" charset="-120"/>
              <a:cs typeface="+mn-cs"/>
            </a:rPr>
            <a:t>行政院</a:t>
          </a:r>
          <a:endParaRPr lang="zh-TW" altLang="en-US" sz="4200" b="1" dirty="0">
            <a:solidFill>
              <a:srgbClr val="FFFFFF"/>
            </a:solidFill>
            <a:latin typeface="標楷體" panose="03000509000000000000" pitchFamily="65" charset="-120"/>
            <a:ea typeface="標楷體" panose="03000509000000000000" pitchFamily="65" charset="-120"/>
            <a:cs typeface="+mn-cs"/>
          </a:endParaRPr>
        </a:p>
      </dgm:t>
    </dgm:pt>
    <dgm:pt modelId="{D39E2D8A-9F0C-4B43-8DA9-82CB1F14F080}" type="parTrans" cxnId="{FD22CA56-C524-4EE8-BE6E-A3ED09A98544}">
      <dgm:prSet/>
      <dgm:spPr/>
      <dgm:t>
        <a:bodyPr/>
        <a:lstStyle/>
        <a:p>
          <a:endParaRPr lang="zh-TW" altLang="en-US" sz="4200" b="1">
            <a:latin typeface="標楷體" panose="03000509000000000000" pitchFamily="65" charset="-120"/>
            <a:ea typeface="標楷體" panose="03000509000000000000" pitchFamily="65" charset="-120"/>
          </a:endParaRPr>
        </a:p>
      </dgm:t>
    </dgm:pt>
    <dgm:pt modelId="{A611B5D6-B2B8-4ECE-979F-A97D3A261265}" type="sibTrans" cxnId="{FD22CA56-C524-4EE8-BE6E-A3ED09A98544}">
      <dgm:prSet/>
      <dgm:spPr/>
      <dgm:t>
        <a:bodyPr/>
        <a:lstStyle/>
        <a:p>
          <a:endParaRPr lang="zh-TW" altLang="en-US" sz="4200" b="1">
            <a:latin typeface="標楷體" panose="03000509000000000000" pitchFamily="65" charset="-120"/>
            <a:ea typeface="標楷體" panose="03000509000000000000" pitchFamily="65" charset="-120"/>
          </a:endParaRPr>
        </a:p>
      </dgm:t>
    </dgm:pt>
    <dgm:pt modelId="{5591D96C-5026-4DF5-B3BC-FC5598B96A3D}" type="pres">
      <dgm:prSet presAssocID="{64EB89E1-90EB-4F26-AC33-022F823EA37D}" presName="CompostProcess" presStyleCnt="0">
        <dgm:presLayoutVars>
          <dgm:dir/>
          <dgm:resizeHandles val="exact"/>
        </dgm:presLayoutVars>
      </dgm:prSet>
      <dgm:spPr/>
      <dgm:t>
        <a:bodyPr/>
        <a:lstStyle/>
        <a:p>
          <a:endParaRPr lang="zh-TW" altLang="en-US"/>
        </a:p>
      </dgm:t>
    </dgm:pt>
    <dgm:pt modelId="{8CBA985B-87E5-42A8-B9B7-E7BB629A50A5}" type="pres">
      <dgm:prSet presAssocID="{64EB89E1-90EB-4F26-AC33-022F823EA37D}" presName="arrow" presStyleLbl="bgShp" presStyleIdx="0" presStyleCnt="1"/>
      <dgm:spPr>
        <a:xfrm>
          <a:off x="826665" y="0"/>
          <a:ext cx="9368870" cy="3380594"/>
        </a:xfrm>
        <a:prstGeom prst="rightArrow">
          <a:avLst/>
        </a:prstGeom>
        <a:solidFill>
          <a:srgbClr val="A8AB65">
            <a:tint val="40000"/>
            <a:hueOff val="0"/>
            <a:satOff val="0"/>
            <a:lumOff val="0"/>
            <a:alphaOff val="0"/>
          </a:srgbClr>
        </a:solidFill>
        <a:ln>
          <a:noFill/>
        </a:ln>
        <a:effectLst/>
      </dgm:spPr>
      <dgm:t>
        <a:bodyPr/>
        <a:lstStyle/>
        <a:p>
          <a:endParaRPr lang="zh-TW" altLang="en-US"/>
        </a:p>
      </dgm:t>
    </dgm:pt>
    <dgm:pt modelId="{D636C9D1-153C-45E7-9A1B-DF5778453952}" type="pres">
      <dgm:prSet presAssocID="{64EB89E1-90EB-4F26-AC33-022F823EA37D}" presName="linearProcess" presStyleCnt="0"/>
      <dgm:spPr/>
      <dgm:t>
        <a:bodyPr/>
        <a:lstStyle/>
        <a:p>
          <a:endParaRPr lang="zh-TW" altLang="en-US"/>
        </a:p>
      </dgm:t>
    </dgm:pt>
    <dgm:pt modelId="{82FFD687-EB7B-4746-9F26-20ADECC75A22}" type="pres">
      <dgm:prSet presAssocID="{F07B02E3-A17C-44D4-BEA3-8B9A0F816579}" presName="textNode" presStyleLbl="node1" presStyleIdx="0" presStyleCnt="3">
        <dgm:presLayoutVars>
          <dgm:bulletEnabled val="1"/>
        </dgm:presLayoutVars>
      </dgm:prSet>
      <dgm:spPr>
        <a:prstGeom prst="roundRect">
          <a:avLst/>
        </a:prstGeom>
      </dgm:spPr>
      <dgm:t>
        <a:bodyPr/>
        <a:lstStyle/>
        <a:p>
          <a:endParaRPr lang="zh-TW" altLang="en-US"/>
        </a:p>
      </dgm:t>
    </dgm:pt>
    <dgm:pt modelId="{0161C44C-E296-4609-B327-C281890D2742}" type="pres">
      <dgm:prSet presAssocID="{2F8E4E26-95CC-45F0-A7C7-58F144CE9A9C}" presName="sibTrans" presStyleCnt="0"/>
      <dgm:spPr/>
      <dgm:t>
        <a:bodyPr/>
        <a:lstStyle/>
        <a:p>
          <a:endParaRPr lang="zh-TW" altLang="en-US"/>
        </a:p>
      </dgm:t>
    </dgm:pt>
    <dgm:pt modelId="{3C16E2B5-D81B-4724-8305-A007AFC374B9}" type="pres">
      <dgm:prSet presAssocID="{CD4F358F-0876-4630-BAC8-28C0B20EA1F8}" presName="textNode" presStyleLbl="node1" presStyleIdx="1" presStyleCnt="3">
        <dgm:presLayoutVars>
          <dgm:bulletEnabled val="1"/>
        </dgm:presLayoutVars>
      </dgm:prSet>
      <dgm:spPr>
        <a:prstGeom prst="roundRect">
          <a:avLst/>
        </a:prstGeom>
      </dgm:spPr>
      <dgm:t>
        <a:bodyPr/>
        <a:lstStyle/>
        <a:p>
          <a:endParaRPr lang="zh-TW" altLang="en-US"/>
        </a:p>
      </dgm:t>
    </dgm:pt>
    <dgm:pt modelId="{04204F1A-923C-420C-B93A-E457F803B0D9}" type="pres">
      <dgm:prSet presAssocID="{E4D29C85-56F4-4E6B-9B6A-7B4F63D4A13A}" presName="sibTrans" presStyleCnt="0"/>
      <dgm:spPr/>
      <dgm:t>
        <a:bodyPr/>
        <a:lstStyle/>
        <a:p>
          <a:endParaRPr lang="zh-TW" altLang="en-US"/>
        </a:p>
      </dgm:t>
    </dgm:pt>
    <dgm:pt modelId="{988D4E70-D909-4925-B5D3-82A6E0CF2583}" type="pres">
      <dgm:prSet presAssocID="{7A427030-280C-4F85-9659-546240AE29D6}" presName="textNode" presStyleLbl="node1" presStyleIdx="2" presStyleCnt="3">
        <dgm:presLayoutVars>
          <dgm:bulletEnabled val="1"/>
        </dgm:presLayoutVars>
      </dgm:prSet>
      <dgm:spPr>
        <a:prstGeom prst="roundRect">
          <a:avLst/>
        </a:prstGeom>
      </dgm:spPr>
      <dgm:t>
        <a:bodyPr/>
        <a:lstStyle/>
        <a:p>
          <a:endParaRPr lang="zh-TW" altLang="en-US"/>
        </a:p>
      </dgm:t>
    </dgm:pt>
  </dgm:ptLst>
  <dgm:cxnLst>
    <dgm:cxn modelId="{D8339913-74CD-48BE-8B00-FB2588325476}" srcId="{64EB89E1-90EB-4F26-AC33-022F823EA37D}" destId="{CD4F358F-0876-4630-BAC8-28C0B20EA1F8}" srcOrd="1" destOrd="0" parTransId="{4A0C3A8E-199C-4BEE-9637-3D1D5E9EB55A}" sibTransId="{E4D29C85-56F4-4E6B-9B6A-7B4F63D4A13A}"/>
    <dgm:cxn modelId="{3B90970D-C904-49AB-823B-2400FDCB8659}" type="presOf" srcId="{64EB89E1-90EB-4F26-AC33-022F823EA37D}" destId="{5591D96C-5026-4DF5-B3BC-FC5598B96A3D}" srcOrd="0" destOrd="0" presId="urn:microsoft.com/office/officeart/2005/8/layout/hProcess9"/>
    <dgm:cxn modelId="{5F285724-6B45-40E0-93CF-506EA9F6A629}" srcId="{64EB89E1-90EB-4F26-AC33-022F823EA37D}" destId="{F07B02E3-A17C-44D4-BEA3-8B9A0F816579}" srcOrd="0" destOrd="0" parTransId="{87CA0248-3228-42E4-95A5-09F67BC5346A}" sibTransId="{2F8E4E26-95CC-45F0-A7C7-58F144CE9A9C}"/>
    <dgm:cxn modelId="{5FA10FFB-53E5-4629-A1B7-FEC2CA9970D7}" type="presOf" srcId="{7A427030-280C-4F85-9659-546240AE29D6}" destId="{988D4E70-D909-4925-B5D3-82A6E0CF2583}" srcOrd="0" destOrd="0" presId="urn:microsoft.com/office/officeart/2005/8/layout/hProcess9"/>
    <dgm:cxn modelId="{D65E255C-7D38-4FD1-9E11-366CE48F2E56}" type="presOf" srcId="{CD4F358F-0876-4630-BAC8-28C0B20EA1F8}" destId="{3C16E2B5-D81B-4724-8305-A007AFC374B9}" srcOrd="0" destOrd="0" presId="urn:microsoft.com/office/officeart/2005/8/layout/hProcess9"/>
    <dgm:cxn modelId="{17A36481-B8D4-430E-8C98-F05A14C95996}" type="presOf" srcId="{F07B02E3-A17C-44D4-BEA3-8B9A0F816579}" destId="{82FFD687-EB7B-4746-9F26-20ADECC75A22}" srcOrd="0" destOrd="0" presId="urn:microsoft.com/office/officeart/2005/8/layout/hProcess9"/>
    <dgm:cxn modelId="{FD22CA56-C524-4EE8-BE6E-A3ED09A98544}" srcId="{64EB89E1-90EB-4F26-AC33-022F823EA37D}" destId="{7A427030-280C-4F85-9659-546240AE29D6}" srcOrd="2" destOrd="0" parTransId="{D39E2D8A-9F0C-4B43-8DA9-82CB1F14F080}" sibTransId="{A611B5D6-B2B8-4ECE-979F-A97D3A261265}"/>
    <dgm:cxn modelId="{6B4CC86C-F567-4BC7-821D-235C3849A9C3}" type="presParOf" srcId="{5591D96C-5026-4DF5-B3BC-FC5598B96A3D}" destId="{8CBA985B-87E5-42A8-B9B7-E7BB629A50A5}" srcOrd="0" destOrd="0" presId="urn:microsoft.com/office/officeart/2005/8/layout/hProcess9"/>
    <dgm:cxn modelId="{220E6DA2-1CE1-45BA-85B4-21FA9294FD3A}" type="presParOf" srcId="{5591D96C-5026-4DF5-B3BC-FC5598B96A3D}" destId="{D636C9D1-153C-45E7-9A1B-DF5778453952}" srcOrd="1" destOrd="0" presId="urn:microsoft.com/office/officeart/2005/8/layout/hProcess9"/>
    <dgm:cxn modelId="{0062BED2-9411-4F8D-853B-9C1FED904CD6}" type="presParOf" srcId="{D636C9D1-153C-45E7-9A1B-DF5778453952}" destId="{82FFD687-EB7B-4746-9F26-20ADECC75A22}" srcOrd="0" destOrd="0" presId="urn:microsoft.com/office/officeart/2005/8/layout/hProcess9"/>
    <dgm:cxn modelId="{5BDA528D-19E7-4D47-BB74-CFEF89046819}" type="presParOf" srcId="{D636C9D1-153C-45E7-9A1B-DF5778453952}" destId="{0161C44C-E296-4609-B327-C281890D2742}" srcOrd="1" destOrd="0" presId="urn:microsoft.com/office/officeart/2005/8/layout/hProcess9"/>
    <dgm:cxn modelId="{A9F4A0BE-5A91-49ED-86C2-5C6258A1258A}" type="presParOf" srcId="{D636C9D1-153C-45E7-9A1B-DF5778453952}" destId="{3C16E2B5-D81B-4724-8305-A007AFC374B9}" srcOrd="2" destOrd="0" presId="urn:microsoft.com/office/officeart/2005/8/layout/hProcess9"/>
    <dgm:cxn modelId="{310164B0-2E01-4332-870A-C942622ADF7D}" type="presParOf" srcId="{D636C9D1-153C-45E7-9A1B-DF5778453952}" destId="{04204F1A-923C-420C-B93A-E457F803B0D9}" srcOrd="3" destOrd="0" presId="urn:microsoft.com/office/officeart/2005/8/layout/hProcess9"/>
    <dgm:cxn modelId="{813E1D95-2ACC-4ED6-B40E-5C6F8B08C45F}" type="presParOf" srcId="{D636C9D1-153C-45E7-9A1B-DF5778453952}" destId="{988D4E70-D909-4925-B5D3-82A6E0CF258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A985B-87E5-42A8-B9B7-E7BB629A50A5}">
      <dsp:nvSpPr>
        <dsp:cNvPr id="0" name=""/>
        <dsp:cNvSpPr/>
      </dsp:nvSpPr>
      <dsp:spPr>
        <a:xfrm>
          <a:off x="852036" y="0"/>
          <a:ext cx="9656419" cy="3380594"/>
        </a:xfrm>
        <a:prstGeom prst="rightArrow">
          <a:avLst/>
        </a:prstGeom>
        <a:solidFill>
          <a:srgbClr val="A8AB6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2FFD687-EB7B-4746-9F26-20ADECC75A22}">
      <dsp:nvSpPr>
        <dsp:cNvPr id="0" name=""/>
        <dsp:cNvSpPr/>
      </dsp:nvSpPr>
      <dsp:spPr>
        <a:xfrm>
          <a:off x="0" y="1014178"/>
          <a:ext cx="3408147" cy="1352237"/>
        </a:xfrm>
        <a:prstGeom prst="roundRect">
          <a:avLst/>
        </a:prstGeom>
        <a:solidFill>
          <a:srgbClr val="A8AB65">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zh-TW" altLang="en-US" sz="4200" b="1" kern="1200" dirty="0" smtClean="0">
              <a:solidFill>
                <a:srgbClr val="FFFFFF"/>
              </a:solidFill>
              <a:latin typeface="標楷體" panose="03000509000000000000" pitchFamily="65" charset="-120"/>
              <a:ea typeface="標楷體" panose="03000509000000000000" pitchFamily="65" charset="-120"/>
              <a:cs typeface="+mn-cs"/>
            </a:rPr>
            <a:t>考試院</a:t>
          </a:r>
          <a:endParaRPr lang="zh-TW" altLang="en-US" sz="4200" b="1" kern="1200" dirty="0">
            <a:solidFill>
              <a:srgbClr val="FFFFFF"/>
            </a:solidFill>
            <a:latin typeface="標楷體" panose="03000509000000000000" pitchFamily="65" charset="-120"/>
            <a:ea typeface="標楷體" panose="03000509000000000000" pitchFamily="65" charset="-120"/>
            <a:cs typeface="+mn-cs"/>
          </a:endParaRPr>
        </a:p>
      </dsp:txBody>
      <dsp:txXfrm>
        <a:off x="66011" y="1080189"/>
        <a:ext cx="3276125" cy="1220215"/>
      </dsp:txXfrm>
    </dsp:sp>
    <dsp:sp modelId="{3C16E2B5-D81B-4724-8305-A007AFC374B9}">
      <dsp:nvSpPr>
        <dsp:cNvPr id="0" name=""/>
        <dsp:cNvSpPr/>
      </dsp:nvSpPr>
      <dsp:spPr>
        <a:xfrm>
          <a:off x="3976172" y="1014178"/>
          <a:ext cx="3408147" cy="1352237"/>
        </a:xfrm>
        <a:prstGeom prst="roundRect">
          <a:avLst/>
        </a:prstGeom>
        <a:solidFill>
          <a:srgbClr val="CBAC6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zh-TW" altLang="en-US" sz="4200" b="1" kern="1200" dirty="0" smtClean="0">
              <a:solidFill>
                <a:srgbClr val="FFFFFF"/>
              </a:solidFill>
              <a:latin typeface="標楷體" panose="03000509000000000000" pitchFamily="65" charset="-120"/>
              <a:ea typeface="標楷體" panose="03000509000000000000" pitchFamily="65" charset="-120"/>
              <a:cs typeface="+mn-cs"/>
            </a:rPr>
            <a:t>衛福部</a:t>
          </a:r>
          <a:endParaRPr lang="zh-TW" altLang="en-US" sz="4200" b="1" kern="1200" dirty="0">
            <a:solidFill>
              <a:srgbClr val="FFFFFF"/>
            </a:solidFill>
            <a:latin typeface="標楷體" panose="03000509000000000000" pitchFamily="65" charset="-120"/>
            <a:ea typeface="標楷體" panose="03000509000000000000" pitchFamily="65" charset="-120"/>
            <a:cs typeface="+mn-cs"/>
          </a:endParaRPr>
        </a:p>
      </dsp:txBody>
      <dsp:txXfrm>
        <a:off x="4042183" y="1080189"/>
        <a:ext cx="3276125" cy="1220215"/>
      </dsp:txXfrm>
    </dsp:sp>
    <dsp:sp modelId="{988D4E70-D909-4925-B5D3-82A6E0CF2583}">
      <dsp:nvSpPr>
        <dsp:cNvPr id="0" name=""/>
        <dsp:cNvSpPr/>
      </dsp:nvSpPr>
      <dsp:spPr>
        <a:xfrm>
          <a:off x="7952345" y="1014178"/>
          <a:ext cx="3408147" cy="1352237"/>
        </a:xfrm>
        <a:prstGeom prst="roundRect">
          <a:avLst/>
        </a:prstGeom>
        <a:solidFill>
          <a:srgbClr val="CF733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zh-TW" altLang="en-US" sz="4200" b="1" kern="1200" dirty="0" smtClean="0">
              <a:solidFill>
                <a:srgbClr val="FFFFFF"/>
              </a:solidFill>
              <a:latin typeface="標楷體" panose="03000509000000000000" pitchFamily="65" charset="-120"/>
              <a:ea typeface="標楷體" panose="03000509000000000000" pitchFamily="65" charset="-120"/>
              <a:cs typeface="+mn-cs"/>
            </a:rPr>
            <a:t>行政院</a:t>
          </a:r>
          <a:endParaRPr lang="zh-TW" altLang="en-US" sz="4200" b="1" kern="1200" dirty="0">
            <a:solidFill>
              <a:srgbClr val="FFFFFF"/>
            </a:solidFill>
            <a:latin typeface="標楷體" panose="03000509000000000000" pitchFamily="65" charset="-120"/>
            <a:ea typeface="標楷體" panose="03000509000000000000" pitchFamily="65" charset="-120"/>
            <a:cs typeface="+mn-cs"/>
          </a:endParaRPr>
        </a:p>
      </dsp:txBody>
      <dsp:txXfrm>
        <a:off x="8018356" y="1080189"/>
        <a:ext cx="3276125" cy="12202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6135764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103/8/1(</a:t>
            </a:r>
            <a:r>
              <a:rPr lang="zh-TW" altLang="en-US" dirty="0" smtClean="0"/>
              <a:t>拜會考試院高明見召集人</a:t>
            </a:r>
            <a:r>
              <a:rPr lang="en-US" altLang="zh-TW" dirty="0" smtClean="0"/>
              <a:t>)</a:t>
            </a:r>
          </a:p>
          <a:p>
            <a:r>
              <a:rPr lang="en-US" altLang="zh-TW" dirty="0" smtClean="0"/>
              <a:t>104/3/25(</a:t>
            </a:r>
            <a:r>
              <a:rPr lang="zh-TW" altLang="en-US" dirty="0" smtClean="0"/>
              <a:t>邀請衛福部法規會委員研商公共衛生師立法</a:t>
            </a:r>
            <a:r>
              <a:rPr lang="en-US" altLang="zh-TW" dirty="0" smtClean="0"/>
              <a:t>)</a:t>
            </a:r>
          </a:p>
        </p:txBody>
      </p:sp>
    </p:spTree>
    <p:extLst>
      <p:ext uri="{BB962C8B-B14F-4D97-AF65-F5344CB8AC3E}">
        <p14:creationId xmlns:p14="http://schemas.microsoft.com/office/powerpoint/2010/main" val="344938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6"/>
          <p:cNvSpPr>
            <a:spLocks noGrp="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656">
              <a:defRPr kumimoji="1">
                <a:solidFill>
                  <a:schemeClr val="tx1"/>
                </a:solidFill>
                <a:latin typeface="Arial" pitchFamily="34" charset="0"/>
                <a:ea typeface="新細明體" pitchFamily="18" charset="-120"/>
              </a:defRPr>
            </a:lvl1pPr>
            <a:lvl2pPr marL="769919" indent="-296123" defTabSz="993656">
              <a:defRPr kumimoji="1">
                <a:solidFill>
                  <a:schemeClr val="tx1"/>
                </a:solidFill>
                <a:latin typeface="Arial" pitchFamily="34" charset="0"/>
                <a:ea typeface="新細明體" pitchFamily="18" charset="-120"/>
              </a:defRPr>
            </a:lvl2pPr>
            <a:lvl3pPr marL="1184491" indent="-236898" defTabSz="993656">
              <a:defRPr kumimoji="1">
                <a:solidFill>
                  <a:schemeClr val="tx1"/>
                </a:solidFill>
                <a:latin typeface="Arial" pitchFamily="34" charset="0"/>
                <a:ea typeface="新細明體" pitchFamily="18" charset="-120"/>
              </a:defRPr>
            </a:lvl3pPr>
            <a:lvl4pPr marL="1658287" indent="-236898" defTabSz="993656">
              <a:defRPr kumimoji="1">
                <a:solidFill>
                  <a:schemeClr val="tx1"/>
                </a:solidFill>
                <a:latin typeface="Arial" pitchFamily="34" charset="0"/>
                <a:ea typeface="新細明體" pitchFamily="18" charset="-120"/>
              </a:defRPr>
            </a:lvl4pPr>
            <a:lvl5pPr marL="2132084" indent="-236898" defTabSz="993656">
              <a:defRPr kumimoji="1">
                <a:solidFill>
                  <a:schemeClr val="tx1"/>
                </a:solidFill>
                <a:latin typeface="Arial" pitchFamily="34" charset="0"/>
                <a:ea typeface="新細明體" pitchFamily="18" charset="-120"/>
              </a:defRPr>
            </a:lvl5pPr>
            <a:lvl6pPr marL="2605880" indent="-236898" defTabSz="993656" eaLnBrk="0" fontAlgn="base" hangingPunct="0">
              <a:spcBef>
                <a:spcPct val="0"/>
              </a:spcBef>
              <a:spcAft>
                <a:spcPct val="0"/>
              </a:spcAft>
              <a:defRPr kumimoji="1">
                <a:solidFill>
                  <a:schemeClr val="tx1"/>
                </a:solidFill>
                <a:latin typeface="Arial" pitchFamily="34" charset="0"/>
                <a:ea typeface="新細明體" pitchFamily="18" charset="-120"/>
              </a:defRPr>
            </a:lvl6pPr>
            <a:lvl7pPr marL="3079676" indent="-236898" defTabSz="993656" eaLnBrk="0" fontAlgn="base" hangingPunct="0">
              <a:spcBef>
                <a:spcPct val="0"/>
              </a:spcBef>
              <a:spcAft>
                <a:spcPct val="0"/>
              </a:spcAft>
              <a:defRPr kumimoji="1">
                <a:solidFill>
                  <a:schemeClr val="tx1"/>
                </a:solidFill>
                <a:latin typeface="Arial" pitchFamily="34" charset="0"/>
                <a:ea typeface="新細明體" pitchFamily="18" charset="-120"/>
              </a:defRPr>
            </a:lvl7pPr>
            <a:lvl8pPr marL="3553473" indent="-236898" defTabSz="993656" eaLnBrk="0" fontAlgn="base" hangingPunct="0">
              <a:spcBef>
                <a:spcPct val="0"/>
              </a:spcBef>
              <a:spcAft>
                <a:spcPct val="0"/>
              </a:spcAft>
              <a:defRPr kumimoji="1">
                <a:solidFill>
                  <a:schemeClr val="tx1"/>
                </a:solidFill>
                <a:latin typeface="Arial" pitchFamily="34" charset="0"/>
                <a:ea typeface="新細明體" pitchFamily="18" charset="-120"/>
              </a:defRPr>
            </a:lvl8pPr>
            <a:lvl9pPr marL="4027269" indent="-236898" defTabSz="993656"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base">
              <a:spcBef>
                <a:spcPct val="0"/>
              </a:spcBef>
              <a:spcAft>
                <a:spcPct val="0"/>
              </a:spcAft>
              <a:defRPr/>
            </a:pPr>
            <a:fld id="{BBDB37C6-A008-48A9-8B91-3479EE76A869}" type="slidenum">
              <a:rPr kumimoji="0" lang="zh-TW" altLang="en-US" sz="1300" smtClean="0">
                <a:solidFill>
                  <a:srgbClr val="000000"/>
                </a:solidFill>
                <a:latin typeface="Calibri" pitchFamily="34" charset="0"/>
              </a:rPr>
              <a:pPr fontAlgn="base">
                <a:spcBef>
                  <a:spcPct val="0"/>
                </a:spcBef>
                <a:spcAft>
                  <a:spcPct val="0"/>
                </a:spcAft>
                <a:defRPr/>
              </a:pPr>
              <a:t>10</a:t>
            </a:fld>
            <a:endParaRPr kumimoji="0" lang="en-US" altLang="zh-TW" sz="1300" smtClean="0">
              <a:solidFill>
                <a:srgbClr val="000000"/>
              </a:solidFill>
              <a:latin typeface="Calibri" pitchFamily="34" charset="0"/>
            </a:endParaRPr>
          </a:p>
        </p:txBody>
      </p:sp>
      <p:sp>
        <p:nvSpPr>
          <p:cNvPr id="62467" name="Rectangle 2"/>
          <p:cNvSpPr>
            <a:spLocks noGrp="1" noRot="1" noChangeAspect="1" noTextEdit="1"/>
          </p:cNvSpPr>
          <p:nvPr>
            <p:ph type="sldImg"/>
          </p:nvPr>
        </p:nvSpPr>
        <p:spPr bwMode="auto">
          <a:xfrm>
            <a:off x="989013" y="765175"/>
            <a:ext cx="5121275" cy="3840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p:txBody>
          <a:bodyPr>
            <a:normAutofit fontScale="25000" lnSpcReduction="20000"/>
          </a:bodyPr>
          <a:lstStyle/>
          <a:p>
            <a:pPr eaLnBrk="1" hangingPunct="1">
              <a:spcBef>
                <a:spcPct val="0"/>
              </a:spcBef>
              <a:defRPr/>
            </a:pPr>
            <a:r>
              <a:rPr lang="zh-TW" altLang="en-US" sz="10400" dirty="0">
                <a:solidFill>
                  <a:srgbClr val="60AC60"/>
                </a:solidFill>
                <a:latin typeface="微軟正黑體" pitchFamily="34" charset="-120"/>
                <a:ea typeface="微軟正黑體" pitchFamily="34" charset="-120"/>
              </a:rPr>
              <a:t>為達到白皮書願景與目標，將秉持五個政策方向，第一方向是落實全人關懷加強弱勢照顧，從健康到失能、從生活照顧到長期照顧，提供全人、全方位的服務，特別是強化弱勢族群的政府照顧責任。</a:t>
            </a:r>
            <a:endParaRPr lang="zh-TW" altLang="en-US" sz="170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172366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2000" b="0" i="0" kern="1200" smtClean="0">
                <a:solidFill>
                  <a:schemeClr val="tx1"/>
                </a:solidFill>
                <a:effectLst/>
                <a:latin typeface="Helvetica Neue"/>
                <a:ea typeface="Helvetica Neue"/>
                <a:cs typeface="Helvetica Neue"/>
                <a:sym typeface="Helvetica Neue"/>
              </a:rPr>
              <a:t>celebrate 30 years of the Ottawa Charter for Health Promotion</a:t>
            </a:r>
          </a:p>
          <a:p>
            <a:r>
              <a:rPr lang="zh-TW" altLang="en-US" sz="2000" b="0" i="0" kern="1200" smtClean="0">
                <a:solidFill>
                  <a:schemeClr val="tx1"/>
                </a:solidFill>
                <a:effectLst/>
                <a:latin typeface="Helvetica Neue"/>
                <a:ea typeface="Helvetica Neue"/>
                <a:cs typeface="Helvetica Neue"/>
                <a:sym typeface="Helvetica Neue"/>
              </a:rPr>
              <a:t>準備到加拿大參加全球健康促進論壇，在政策與環境營造的場次演講及主持討論。</a:t>
            </a:r>
          </a:p>
          <a:p>
            <a:r>
              <a:rPr lang="en-US" altLang="zh-TW" sz="2000" b="0" i="0" kern="1200" smtClean="0">
                <a:solidFill>
                  <a:schemeClr val="tx1"/>
                </a:solidFill>
                <a:effectLst/>
                <a:latin typeface="Helvetica Neue"/>
                <a:ea typeface="Helvetica Neue"/>
                <a:cs typeface="Helvetica Neue"/>
                <a:sym typeface="Helvetica Neue"/>
              </a:rPr>
              <a:t>2016</a:t>
            </a:r>
            <a:r>
              <a:rPr lang="zh-TW" altLang="en-US" sz="2000" b="0" i="0" kern="1200" smtClean="0">
                <a:solidFill>
                  <a:schemeClr val="tx1"/>
                </a:solidFill>
                <a:effectLst/>
                <a:latin typeface="Helvetica Neue"/>
                <a:ea typeface="Helvetica Neue"/>
                <a:cs typeface="Helvetica Neue"/>
                <a:sym typeface="Helvetica Neue"/>
              </a:rPr>
              <a:t>既是領航近代的渥太華健康促進憲章</a:t>
            </a:r>
            <a:r>
              <a:rPr lang="en-US" altLang="zh-TW" sz="2000" b="0" i="0" kern="1200" smtClean="0">
                <a:solidFill>
                  <a:schemeClr val="tx1"/>
                </a:solidFill>
                <a:effectLst/>
                <a:latin typeface="Helvetica Neue"/>
                <a:ea typeface="Helvetica Neue"/>
                <a:cs typeface="Helvetica Neue"/>
                <a:sym typeface="Helvetica Neue"/>
              </a:rPr>
              <a:t>30</a:t>
            </a:r>
            <a:r>
              <a:rPr lang="zh-TW" altLang="en-US" sz="2000" b="0" i="0" kern="1200" smtClean="0">
                <a:solidFill>
                  <a:schemeClr val="tx1"/>
                </a:solidFill>
                <a:effectLst/>
                <a:latin typeface="Helvetica Neue"/>
                <a:ea typeface="Helvetica Neue"/>
                <a:cs typeface="Helvetica Neue"/>
                <a:sym typeface="Helvetica Neue"/>
              </a:rPr>
              <a:t>週年，也是全球邁向</a:t>
            </a:r>
            <a:r>
              <a:rPr lang="en-US" altLang="zh-TW" sz="2000" b="0" i="0" kern="1200" smtClean="0">
                <a:solidFill>
                  <a:schemeClr val="tx1"/>
                </a:solidFill>
                <a:effectLst/>
                <a:latin typeface="Helvetica Neue"/>
                <a:ea typeface="Helvetica Neue"/>
                <a:cs typeface="Helvetica Neue"/>
                <a:sym typeface="Helvetica Neue"/>
              </a:rPr>
              <a:t>2030</a:t>
            </a:r>
            <a:r>
              <a:rPr lang="zh-TW" altLang="en-US" sz="2000" b="0" i="0" kern="1200" smtClean="0">
                <a:solidFill>
                  <a:schemeClr val="tx1"/>
                </a:solidFill>
                <a:effectLst/>
                <a:latin typeface="Helvetica Neue"/>
                <a:ea typeface="Helvetica Neue"/>
                <a:cs typeface="Helvetica Neue"/>
                <a:sym typeface="Helvetica Neue"/>
              </a:rPr>
              <a:t>發展議程</a:t>
            </a:r>
            <a:r>
              <a:rPr lang="en-US" altLang="zh-TW" sz="2000" b="0" i="0" kern="1200" smtClean="0">
                <a:solidFill>
                  <a:schemeClr val="tx1"/>
                </a:solidFill>
                <a:effectLst/>
                <a:latin typeface="Helvetica Neue"/>
                <a:ea typeface="Helvetica Neue"/>
                <a:cs typeface="Helvetica Neue"/>
                <a:sym typeface="Helvetica Neue"/>
              </a:rPr>
              <a:t>--"</a:t>
            </a:r>
            <a:r>
              <a:rPr lang="zh-TW" altLang="en-US" sz="2000" b="0" i="0" kern="1200" smtClean="0">
                <a:solidFill>
                  <a:schemeClr val="tx1"/>
                </a:solidFill>
                <a:effectLst/>
                <a:latin typeface="Helvetica Neue"/>
                <a:ea typeface="Helvetica Neue"/>
                <a:cs typeface="Helvetica Neue"/>
                <a:sym typeface="Helvetica Neue"/>
              </a:rPr>
              <a:t>轉型我們的世界</a:t>
            </a:r>
            <a:r>
              <a:rPr lang="en-US" altLang="zh-TW" sz="2000" b="0" i="0" kern="1200" smtClean="0">
                <a:solidFill>
                  <a:schemeClr val="tx1"/>
                </a:solidFill>
                <a:effectLst/>
                <a:latin typeface="Helvetica Neue"/>
                <a:ea typeface="Helvetica Neue"/>
                <a:cs typeface="Helvetica Neue"/>
                <a:sym typeface="Helvetica Neue"/>
              </a:rPr>
              <a:t>"</a:t>
            </a:r>
            <a:r>
              <a:rPr lang="zh-TW" altLang="en-US" sz="2000" b="0" i="0" kern="1200" smtClean="0">
                <a:solidFill>
                  <a:schemeClr val="tx1"/>
                </a:solidFill>
                <a:effectLst/>
                <a:latin typeface="Helvetica Neue"/>
                <a:ea typeface="Helvetica Neue"/>
                <a:cs typeface="Helvetica Neue"/>
                <a:sym typeface="Helvetica Neue"/>
              </a:rPr>
              <a:t>的起跑年，為此，世界衛生組織下個月將在上海發表新的宣言。</a:t>
            </a:r>
          </a:p>
          <a:p>
            <a:r>
              <a:rPr lang="zh-TW" altLang="en-US" sz="2000" b="0" i="0" kern="1200" smtClean="0">
                <a:solidFill>
                  <a:schemeClr val="tx1"/>
                </a:solidFill>
                <a:effectLst/>
                <a:latin typeface="Helvetica Neue"/>
                <a:ea typeface="Helvetica Neue"/>
                <a:cs typeface="Helvetica Neue"/>
                <a:sym typeface="Helvetica Neue"/>
              </a:rPr>
              <a:t>主辦單位健康促進聯盟，與世界衛生組織具官方關係，特別回到當代健康促進發源地</a:t>
            </a:r>
            <a:r>
              <a:rPr lang="en-US" altLang="zh-TW" sz="2000" b="0" i="0" kern="1200" smtClean="0">
                <a:solidFill>
                  <a:schemeClr val="tx1"/>
                </a:solidFill>
                <a:effectLst/>
                <a:latin typeface="Helvetica Neue"/>
                <a:ea typeface="Helvetica Neue"/>
                <a:cs typeface="Helvetica Neue"/>
                <a:sym typeface="Helvetica Neue"/>
              </a:rPr>
              <a:t>--</a:t>
            </a:r>
            <a:r>
              <a:rPr lang="zh-TW" altLang="en-US" sz="2000" b="0" i="0" kern="1200" smtClean="0">
                <a:solidFill>
                  <a:schemeClr val="tx1"/>
                </a:solidFill>
                <a:effectLst/>
                <a:latin typeface="Helvetica Neue"/>
                <a:ea typeface="Helvetica Neue"/>
                <a:cs typeface="Helvetica Neue"/>
                <a:sym typeface="Helvetica Neue"/>
              </a:rPr>
              <a:t>加拿大，慶祝這歷史性的關鍵時刻，集結國際學界與民間之代表性人士，進行密集討論，將對新宣言的草案提出建議，提交</a:t>
            </a:r>
            <a:r>
              <a:rPr lang="en-US" altLang="zh-TW" sz="2000" b="0" i="0" kern="1200" smtClean="0">
                <a:solidFill>
                  <a:schemeClr val="tx1"/>
                </a:solidFill>
                <a:effectLst/>
                <a:latin typeface="Helvetica Neue"/>
                <a:ea typeface="Helvetica Neue"/>
                <a:cs typeface="Helvetica Neue"/>
                <a:sym typeface="Helvetica Neue"/>
              </a:rPr>
              <a:t>11</a:t>
            </a:r>
            <a:r>
              <a:rPr lang="zh-TW" altLang="en-US" sz="2000" b="0" i="0" kern="1200" smtClean="0">
                <a:solidFill>
                  <a:schemeClr val="tx1"/>
                </a:solidFill>
                <a:effectLst/>
                <a:latin typeface="Helvetica Neue"/>
                <a:ea typeface="Helvetica Neue"/>
                <a:cs typeface="Helvetica Neue"/>
                <a:sym typeface="Helvetica Neue"/>
              </a:rPr>
              <a:t>月世界衛生組織召開的全球健康促進大會。</a:t>
            </a:r>
          </a:p>
          <a:p>
            <a:r>
              <a:rPr lang="zh-TW" altLang="en-US" sz="2000" b="0" i="0" kern="1200" smtClean="0">
                <a:solidFill>
                  <a:schemeClr val="tx1"/>
                </a:solidFill>
                <a:effectLst/>
                <a:latin typeface="Helvetica Neue"/>
                <a:ea typeface="Helvetica Neue"/>
                <a:cs typeface="Helvetica Neue"/>
                <a:sym typeface="Helvetica Neue"/>
              </a:rPr>
              <a:t>二十多年前讀碩士班時翻譯了渥太華健康促進憲章，之後在宜蘭縣推動健康社區與健康城市。時間過得很快。臺灣各界的積極投入與卓越表現，使健康促進成為臺灣在健保之外的一個國際亮點。</a:t>
            </a:r>
          </a:p>
          <a:p>
            <a:r>
              <a:rPr lang="zh-TW" altLang="en-US" sz="2000" b="0" i="0" kern="1200" smtClean="0">
                <a:solidFill>
                  <a:schemeClr val="tx1"/>
                </a:solidFill>
                <a:effectLst/>
                <a:latin typeface="Helvetica Neue"/>
                <a:ea typeface="Helvetica Neue"/>
                <a:cs typeface="Helvetica Neue"/>
                <a:sym typeface="Helvetica Neue"/>
              </a:rPr>
              <a:t> </a:t>
            </a:r>
          </a:p>
          <a:p>
            <a:endParaRPr lang="en-US" altLang="zh-TW" sz="2000" b="0" i="0" kern="1200" smtClean="0">
              <a:solidFill>
                <a:schemeClr val="tx1"/>
              </a:solidFill>
              <a:effectLst/>
              <a:latin typeface="Helvetica Neue"/>
              <a:ea typeface="Helvetica Neue"/>
              <a:cs typeface="Helvetica Neue"/>
              <a:sym typeface="Helvetica Neue"/>
            </a:endParaRPr>
          </a:p>
          <a:p>
            <a:endParaRPr lang="en-US" altLang="zh-TW" smtClean="0"/>
          </a:p>
          <a:p>
            <a:endParaRPr lang="en-US" altLang="zh-TW" smtClean="0"/>
          </a:p>
          <a:p>
            <a:r>
              <a:rPr lang="en-US" altLang="zh-TW" smtClean="0"/>
              <a:t>http://www.who.int/healthpromotion/conferences/previous/ottawa/en/</a:t>
            </a:r>
            <a:endParaRPr lang="zh-TW" altLang="en-US" smtClean="0"/>
          </a:p>
          <a:p>
            <a:endParaRPr lang="zh-TW" altLang="en-US" smtClean="0"/>
          </a:p>
          <a:p>
            <a:endParaRPr lang="zh-TW" altLang="en-US" dirty="0"/>
          </a:p>
        </p:txBody>
      </p:sp>
    </p:spTree>
    <p:extLst>
      <p:ext uri="{BB962C8B-B14F-4D97-AF65-F5344CB8AC3E}">
        <p14:creationId xmlns:p14="http://schemas.microsoft.com/office/powerpoint/2010/main" val="2953177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標題與副標題">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5" name="Group 15"/>
          <p:cNvGrpSpPr/>
          <p:nvPr/>
        </p:nvGrpSpPr>
        <p:grpSpPr>
          <a:xfrm>
            <a:off x="1485900" y="4838700"/>
            <a:ext cx="10033000" cy="88901"/>
            <a:chOff x="0" y="0"/>
            <a:chExt cx="10033000" cy="88900"/>
          </a:xfrm>
        </p:grpSpPr>
        <p:pic>
          <p:nvPicPr>
            <p:cNvPr id="12" name="typesetflourish_shape_big.pdf"/>
            <p:cNvPicPr>
              <a:picLocks/>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p:cNvPicPr>
              <a:picLocks/>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p:cNvPicPr>
              <a:picLocks/>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Shape 16"/>
          <p:cNvSpPr>
            <a:spLocks noGrp="1"/>
          </p:cNvSpPr>
          <p:nvPr>
            <p:ph type="title"/>
          </p:nvPr>
        </p:nvSpPr>
        <p:spPr>
          <a:xfrm>
            <a:off x="1117600" y="2209800"/>
            <a:ext cx="10769600" cy="2540000"/>
          </a:xfrm>
          <a:prstGeom prst="rect">
            <a:avLst/>
          </a:prstGeom>
        </p:spPr>
        <p:txBody>
          <a:bodyPr anchor="b"/>
          <a:lstStyle>
            <a:lvl1pPr>
              <a:defRPr baseline="0">
                <a:latin typeface="Academy Engraved LET"/>
                <a:ea typeface="標楷體" panose="03000509000000000000" pitchFamily="65" charset="-120"/>
              </a:defRPr>
            </a:lvl1pPr>
          </a:lstStyle>
          <a:p>
            <a:r>
              <a:t>大標題文字</a:t>
            </a:r>
          </a:p>
        </p:txBody>
      </p:sp>
      <p:sp>
        <p:nvSpPr>
          <p:cNvPr id="17" name="Shape 17"/>
          <p:cNvSpPr>
            <a:spLocks noGrp="1"/>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baseline="0">
                <a:solidFill>
                  <a:srgbClr val="B6492C"/>
                </a:solidFill>
                <a:latin typeface="Academy Engraved LET"/>
                <a:ea typeface="標楷體" panose="03000509000000000000" pitchFamily="65" charset="-120"/>
                <a:cs typeface="標楷體" panose="03000509000000000000" pitchFamily="65" charset="-120"/>
                <a:sym typeface="Bodoni SvtyTwo SC ITC TT-Book"/>
              </a:defRPr>
            </a:lvl1pPr>
            <a:lvl2pPr marL="0" indent="228600" algn="ctr">
              <a:lnSpc>
                <a:spcPct val="90000"/>
              </a:lnSpc>
              <a:spcBef>
                <a:spcPts val="1200"/>
              </a:spcBef>
              <a:buSzTx/>
              <a:buNone/>
              <a:defRPr sz="3600" baseline="0">
                <a:solidFill>
                  <a:srgbClr val="B6492C"/>
                </a:solidFill>
                <a:latin typeface="Academy Engraved LET"/>
                <a:ea typeface="標楷體" panose="03000509000000000000" pitchFamily="65" charset="-120"/>
                <a:cs typeface="標楷體" panose="03000509000000000000" pitchFamily="65" charset="-120"/>
                <a:sym typeface="Bodoni SvtyTwo SC ITC TT-Book"/>
              </a:defRPr>
            </a:lvl2pPr>
            <a:lvl3pPr marL="0" indent="457200" algn="ctr">
              <a:lnSpc>
                <a:spcPct val="90000"/>
              </a:lnSpc>
              <a:spcBef>
                <a:spcPts val="1200"/>
              </a:spcBef>
              <a:buSzTx/>
              <a:buNone/>
              <a:defRPr sz="3600" baseline="0">
                <a:solidFill>
                  <a:srgbClr val="B6492C"/>
                </a:solidFill>
                <a:latin typeface="Academy Engraved LET"/>
                <a:ea typeface="標楷體" panose="03000509000000000000" pitchFamily="65" charset="-120"/>
                <a:cs typeface="標楷體" panose="03000509000000000000" pitchFamily="65" charset="-120"/>
                <a:sym typeface="Bodoni SvtyTwo SC ITC TT-Book"/>
              </a:defRPr>
            </a:lvl3pPr>
            <a:lvl4pPr marL="0" indent="685800" algn="ctr">
              <a:lnSpc>
                <a:spcPct val="90000"/>
              </a:lnSpc>
              <a:spcBef>
                <a:spcPts val="1200"/>
              </a:spcBef>
              <a:buSzTx/>
              <a:buNone/>
              <a:defRPr sz="3600" baseline="0">
                <a:solidFill>
                  <a:srgbClr val="B6492C"/>
                </a:solidFill>
                <a:latin typeface="Academy Engraved LET"/>
                <a:ea typeface="標楷體" panose="03000509000000000000" pitchFamily="65" charset="-120"/>
                <a:cs typeface="標楷體" panose="03000509000000000000" pitchFamily="65" charset="-120"/>
                <a:sym typeface="Bodoni SvtyTwo SC ITC TT-Book"/>
              </a:defRPr>
            </a:lvl4pPr>
            <a:lvl5pPr marL="0" indent="914400" algn="ctr">
              <a:lnSpc>
                <a:spcPct val="90000"/>
              </a:lnSpc>
              <a:spcBef>
                <a:spcPts val="1200"/>
              </a:spcBef>
              <a:buSzTx/>
              <a:buNone/>
              <a:defRPr sz="3600" baseline="0">
                <a:solidFill>
                  <a:srgbClr val="B6492C"/>
                </a:solidFill>
                <a:latin typeface="Academy Engraved LET"/>
                <a:ea typeface="標楷體" panose="03000509000000000000" pitchFamily="65" charset="-120"/>
                <a:cs typeface="標楷體" panose="03000509000000000000" pitchFamily="65" charset="-120"/>
                <a:sym typeface="Bodoni SvtyTwo SC ITC TT-Book"/>
              </a:defRPr>
            </a:lvl5pPr>
          </a:lstStyle>
          <a:p>
            <a:r>
              <a:t>內文層級一</a:t>
            </a:r>
          </a:p>
          <a:p>
            <a:pPr lvl="1"/>
            <a:r>
              <a:t>內文層級二</a:t>
            </a:r>
          </a:p>
          <a:p>
            <a:pPr lvl="2"/>
            <a:r>
              <a:t>內文層級三</a:t>
            </a:r>
          </a:p>
          <a:p>
            <a:pPr lvl="3"/>
            <a:r>
              <a:t>內文層級四</a:t>
            </a:r>
          </a:p>
          <a:p>
            <a:pPr lvl="4"/>
            <a:r>
              <a:t>內文層級五</a:t>
            </a:r>
          </a:p>
        </p:txBody>
      </p:sp>
      <p:sp>
        <p:nvSpPr>
          <p:cNvPr id="18" name="Shape 18"/>
          <p:cNvSpPr>
            <a:spLocks noGrp="1"/>
          </p:cNvSpPr>
          <p:nvPr>
            <p:ph type="sldNum" sz="quarter" idx="2"/>
          </p:nvPr>
        </p:nvSpPr>
        <p:spPr>
          <a:xfrm>
            <a:off x="6316389" y="9245600"/>
            <a:ext cx="384721" cy="379591"/>
          </a:xfrm>
          <a:prstGeom prst="rect">
            <a:avLst/>
          </a:prstGeom>
          <a:noFill/>
        </p:spPr>
        <p:txBody>
          <a:bodyPr/>
          <a:lstStyle>
            <a:lvl1pPr>
              <a:defRPr baseline="0">
                <a:solidFill>
                  <a:srgbClr val="FAEFE0"/>
                </a:solidFill>
                <a:latin typeface="Academy Engraved LET"/>
                <a:ea typeface="標楷體" panose="03000509000000000000" pitchFamily="65" charset="-120"/>
              </a:defRPr>
            </a:lvl1pPr>
          </a:lstStyle>
          <a:p>
            <a:fld id="{86CB4B4D-7CA3-9044-876B-883B54F8677D}" type="slidenum">
              <a:rPr lang="en-US" altLang="zh-TW" smtClean="0"/>
              <a:pPr/>
              <a:t>‹#›</a:t>
            </a:fld>
            <a:endParaRPr lang="en-US" altLang="zh-TW"/>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照片 - 水平">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hape 32"/>
          <p:cNvSpPr>
            <a:spLocks noGrp="1"/>
          </p:cNvSpPr>
          <p:nvPr>
            <p:ph type="pic" idx="13"/>
          </p:nvPr>
        </p:nvSpPr>
        <p:spPr>
          <a:xfrm>
            <a:off x="368300" y="368300"/>
            <a:ext cx="12268200" cy="6045200"/>
          </a:xfrm>
          <a:prstGeom prst="rect">
            <a:avLst/>
          </a:prstGeom>
          <a:ln w="9525">
            <a:round/>
          </a:ln>
        </p:spPr>
        <p:txBody>
          <a:bodyPr lIns="91439" tIns="45719" rIns="91439" bIns="45719" anchor="t">
            <a:noAutofit/>
          </a:bodyPr>
          <a:lstStyle/>
          <a:p>
            <a:endParaRPr/>
          </a:p>
        </p:txBody>
      </p:sp>
      <p:sp>
        <p:nvSpPr>
          <p:cNvPr id="33" name="Shape 33"/>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大標題文字</a:t>
            </a:r>
          </a:p>
        </p:txBody>
      </p:sp>
      <p:sp>
        <p:nvSpPr>
          <p:cNvPr id="34" name="Shape 34"/>
          <p:cNvSpPr>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內文層級一</a:t>
            </a:r>
          </a:p>
          <a:p>
            <a:pPr lvl="1"/>
            <a:r>
              <a:t>內文層級二</a:t>
            </a:r>
          </a:p>
          <a:p>
            <a:pPr lvl="2"/>
            <a:r>
              <a:t>內文層級三</a:t>
            </a:r>
          </a:p>
          <a:p>
            <a:pPr lvl="3"/>
            <a:r>
              <a:t>內文層級四</a:t>
            </a:r>
          </a:p>
          <a:p>
            <a:pPr lvl="4"/>
            <a:r>
              <a:t>內文層級五</a:t>
            </a:r>
          </a:p>
        </p:txBody>
      </p:sp>
      <p:sp>
        <p:nvSpPr>
          <p:cNvPr id="35" name="Shape 3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2421858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大標題 - 中央">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hape 42"/>
          <p:cNvSpPr>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大標題文字</a:t>
            </a: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0208734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照片 - 直式">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Shape 50"/>
          <p:cNvSpPr>
            <a:spLocks noGrp="1"/>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endParaRPr/>
          </a:p>
        </p:txBody>
      </p:sp>
      <p:sp>
        <p:nvSpPr>
          <p:cNvPr id="51" name="Shape 51"/>
          <p:cNvSpPr>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大標題文字</a:t>
            </a:r>
          </a:p>
        </p:txBody>
      </p:sp>
      <p:sp>
        <p:nvSpPr>
          <p:cNvPr id="52" name="Shape 52"/>
          <p:cNvSpPr>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內文層級一</a:t>
            </a:r>
          </a:p>
          <a:p>
            <a:pPr lvl="1"/>
            <a:r>
              <a:t>內文層級二</a:t>
            </a:r>
          </a:p>
          <a:p>
            <a:pPr lvl="2"/>
            <a:r>
              <a:t>內文層級三</a:t>
            </a:r>
          </a:p>
          <a:p>
            <a:pPr lvl="3"/>
            <a:r>
              <a:t>內文層級四</a:t>
            </a:r>
          </a:p>
          <a:p>
            <a:pPr lvl="4"/>
            <a:r>
              <a:t>內文層級五</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717176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大標題文字</a:t>
            </a:r>
          </a:p>
        </p:txBody>
      </p:sp>
      <p:sp>
        <p:nvSpPr>
          <p:cNvPr id="61" name="Shape 6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685256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大標題文字</a:t>
            </a:r>
          </a:p>
        </p:txBody>
      </p:sp>
      <p:sp>
        <p:nvSpPr>
          <p:cNvPr id="69" name="Shape 6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內文層級一</a:t>
            </a:r>
          </a:p>
          <a:p>
            <a:pPr lvl="1"/>
            <a:r>
              <a:t>內文層級二</a:t>
            </a:r>
          </a:p>
          <a:p>
            <a:pPr lvl="2"/>
            <a:r>
              <a:t>內文層級三</a:t>
            </a:r>
          </a:p>
          <a:p>
            <a:pPr lvl="3"/>
            <a:r>
              <a:t>內文層級四</a:t>
            </a:r>
          </a:p>
          <a:p>
            <a:pPr lvl="4"/>
            <a:r>
              <a:t>內文層級五</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557427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大標題、項目符號與照片">
    <p:spTree>
      <p:nvGrpSpPr>
        <p:cNvPr id="1" name=""/>
        <p:cNvGrpSpPr/>
        <p:nvPr/>
      </p:nvGrpSpPr>
      <p:grpSpPr>
        <a:xfrm>
          <a:off x="0" y="0"/>
          <a:ext cx="0" cy="0"/>
          <a:chOff x="0" y="0"/>
          <a:chExt cx="0" cy="0"/>
        </a:xfrm>
      </p:grpSpPr>
      <p:sp>
        <p:nvSpPr>
          <p:cNvPr id="77" name="Shape 77"/>
          <p:cNvSpPr>
            <a:spLocks noGrp="1"/>
          </p:cNvSpPr>
          <p:nvPr>
            <p:ph type="pic" sz="half" idx="13"/>
          </p:nvPr>
        </p:nvSpPr>
        <p:spPr>
          <a:xfrm>
            <a:off x="6718300" y="2590800"/>
            <a:ext cx="5676900" cy="6553200"/>
          </a:xfrm>
          <a:prstGeom prst="rect">
            <a:avLst/>
          </a:prstGeom>
          <a:ln w="9525">
            <a:round/>
          </a:ln>
        </p:spPr>
        <p:txBody>
          <a:bodyPr lIns="91439" tIns="45719" rIns="91439" bIns="45719" anchor="t">
            <a:noAutofit/>
          </a:bodyPr>
          <a:lstStyle/>
          <a:p>
            <a:endParaRPr/>
          </a:p>
        </p:txBody>
      </p:sp>
      <p:sp>
        <p:nvSpPr>
          <p:cNvPr id="78" name="Shape 78"/>
          <p:cNvSpPr>
            <a:spLocks noGrp="1"/>
          </p:cNvSpPr>
          <p:nvPr>
            <p:ph type="title"/>
          </p:nvPr>
        </p:nvSpPr>
        <p:spPr>
          <a:prstGeom prst="rect">
            <a:avLst/>
          </a:prstGeom>
        </p:spPr>
        <p:txBody>
          <a:bodyPr/>
          <a:lstStyle/>
          <a:p>
            <a:r>
              <a:t>大標題文字</a:t>
            </a:r>
          </a:p>
        </p:txBody>
      </p:sp>
      <p:sp>
        <p:nvSpPr>
          <p:cNvPr id="79" name="Shape 79"/>
          <p:cNvSpPr>
            <a:spLocks noGrp="1"/>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r>
              <a:t>內文層級一</a:t>
            </a:r>
          </a:p>
          <a:p>
            <a:pPr lvl="1"/>
            <a:r>
              <a:t>內文層級二</a:t>
            </a:r>
          </a:p>
          <a:p>
            <a:pPr lvl="2"/>
            <a:r>
              <a:t>內文層級三</a:t>
            </a:r>
          </a:p>
          <a:p>
            <a:pPr lvl="3"/>
            <a:r>
              <a:t>內文層級四</a:t>
            </a:r>
          </a:p>
          <a:p>
            <a:pPr lvl="4"/>
            <a:r>
              <a:t>內文層級五</a:t>
            </a:r>
          </a:p>
        </p:txBody>
      </p:sp>
      <p:sp>
        <p:nvSpPr>
          <p:cNvPr id="80" name="Shape 8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4047838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項目符號">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Shape 87"/>
          <p:cNvSpPr>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內文層級一</a:t>
            </a:r>
          </a:p>
          <a:p>
            <a:pPr lvl="1"/>
            <a:r>
              <a:t>內文層級二</a:t>
            </a:r>
          </a:p>
          <a:p>
            <a:pPr lvl="2"/>
            <a:r>
              <a:t>內文層級三</a:t>
            </a:r>
          </a:p>
          <a:p>
            <a:pPr lvl="3"/>
            <a:r>
              <a:t>內文層級四</a:t>
            </a:r>
          </a:p>
          <a:p>
            <a:pPr lvl="4"/>
            <a:r>
              <a:t>內文層級五</a:t>
            </a:r>
          </a:p>
        </p:txBody>
      </p:sp>
      <p:sp>
        <p:nvSpPr>
          <p:cNvPr id="88" name="Shape 8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4938086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照片 - 一頁三張">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Shape 95"/>
          <p:cNvSpPr>
            <a:spLocks noGrp="1"/>
          </p:cNvSpPr>
          <p:nvPr>
            <p:ph type="pic" sz="quarter" idx="13"/>
          </p:nvPr>
        </p:nvSpPr>
        <p:spPr>
          <a:xfrm>
            <a:off x="6540500" y="4902200"/>
            <a:ext cx="5854700" cy="4241800"/>
          </a:xfrm>
          <a:prstGeom prst="rect">
            <a:avLst/>
          </a:prstGeom>
          <a:ln w="9525">
            <a:round/>
          </a:ln>
        </p:spPr>
        <p:txBody>
          <a:bodyPr lIns="91439" tIns="45719" rIns="91439" bIns="45719" anchor="t">
            <a:noAutofit/>
          </a:bodyPr>
          <a:lstStyle/>
          <a:p>
            <a:endParaRPr/>
          </a:p>
        </p:txBody>
      </p:sp>
      <p:sp>
        <p:nvSpPr>
          <p:cNvPr id="96" name="Shape 96"/>
          <p:cNvSpPr>
            <a:spLocks noGrp="1"/>
          </p:cNvSpPr>
          <p:nvPr>
            <p:ph type="pic" sz="quarter" idx="14"/>
          </p:nvPr>
        </p:nvSpPr>
        <p:spPr>
          <a:xfrm>
            <a:off x="6540500" y="641350"/>
            <a:ext cx="5854700" cy="4241800"/>
          </a:xfrm>
          <a:prstGeom prst="rect">
            <a:avLst/>
          </a:prstGeom>
          <a:ln w="9525">
            <a:round/>
          </a:ln>
        </p:spPr>
        <p:txBody>
          <a:bodyPr lIns="91439" tIns="45719" rIns="91439" bIns="45719" anchor="t">
            <a:noAutofit/>
          </a:bodyPr>
          <a:lstStyle/>
          <a:p>
            <a:endParaRPr/>
          </a:p>
        </p:txBody>
      </p:sp>
      <p:sp>
        <p:nvSpPr>
          <p:cNvPr id="97" name="Shape 97"/>
          <p:cNvSpPr>
            <a:spLocks noGrp="1"/>
          </p:cNvSpPr>
          <p:nvPr>
            <p:ph type="pic" sz="half" idx="15"/>
          </p:nvPr>
        </p:nvSpPr>
        <p:spPr>
          <a:xfrm>
            <a:off x="622300" y="622300"/>
            <a:ext cx="5892800" cy="8521700"/>
          </a:xfrm>
          <a:prstGeom prst="rect">
            <a:avLst/>
          </a:prstGeom>
          <a:ln w="9525">
            <a:round/>
          </a:ln>
        </p:spPr>
        <p:txBody>
          <a:bodyPr lIns="91439" tIns="45719" rIns="91439" bIns="45719" anchor="t">
            <a:noAutofit/>
          </a:bodyPr>
          <a:lstStyle/>
          <a:p>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914567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名言語錄">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Shape 105"/>
          <p:cNvSpPr>
            <a:spLocks noGrp="1"/>
          </p:cNvSpPr>
          <p:nvPr>
            <p:ph type="body" sz="quarter" idx="13"/>
          </p:nvPr>
        </p:nvSpPr>
        <p:spPr>
          <a:xfrm>
            <a:off x="2044700" y="6642100"/>
            <a:ext cx="8902700" cy="673100"/>
          </a:xfrm>
          <a:prstGeom prst="rect">
            <a:avLst/>
          </a:prstGeom>
        </p:spPr>
        <p:txBody>
          <a:bodyPr anchor="t">
            <a:spAutoFit/>
          </a:bodyPr>
          <a:lstStyle>
            <a:lvl1pPr marL="0" indent="0" algn="ctr">
              <a:spcBef>
                <a:spcPts val="0"/>
              </a:spcBef>
              <a:buSzTx/>
              <a:buNone/>
              <a:defRPr sz="3200" i="1"/>
            </a:lvl1pPr>
          </a:lstStyle>
          <a:p>
            <a:r>
              <a:t>–王大明</a:t>
            </a:r>
          </a:p>
        </p:txBody>
      </p:sp>
      <p:sp>
        <p:nvSpPr>
          <p:cNvPr id="106" name="Shape 106"/>
          <p:cNvSpPr>
            <a:spLocks noGrp="1"/>
          </p:cNvSpPr>
          <p:nvPr>
            <p:ph type="body" sz="quarter" idx="14"/>
          </p:nvPr>
        </p:nvSpPr>
        <p:spPr>
          <a:xfrm>
            <a:off x="2044700" y="4171950"/>
            <a:ext cx="8902700" cy="876300"/>
          </a:xfrm>
          <a:prstGeom prst="rect">
            <a:avLst/>
          </a:prstGeom>
        </p:spPr>
        <p:txBody>
          <a:bodyPr>
            <a:spAutoFit/>
          </a:bodyPr>
          <a:lstStyle>
            <a:lvl1pPr marL="0" indent="0" algn="ctr">
              <a:spcBef>
                <a:spcPts val="2400"/>
              </a:spcBef>
              <a:buSzTx/>
              <a:buNone/>
            </a:lvl1pPr>
          </a:lstStyle>
          <a:p>
            <a:r>
              <a:t>「在此輸入名言語錄」</a:t>
            </a:r>
          </a:p>
        </p:txBody>
      </p:sp>
      <p:sp>
        <p:nvSpPr>
          <p:cNvPr id="107" name="Shape 10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7694202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照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800449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照片 - 水平">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8" name="Group 28"/>
          <p:cNvGrpSpPr/>
          <p:nvPr/>
        </p:nvGrpSpPr>
        <p:grpSpPr>
          <a:xfrm>
            <a:off x="1485900" y="2070100"/>
            <a:ext cx="10033000" cy="88901"/>
            <a:chOff x="0" y="0"/>
            <a:chExt cx="10033000" cy="88900"/>
          </a:xfrm>
        </p:grpSpPr>
        <p:pic>
          <p:nvPicPr>
            <p:cNvPr id="25" name="typesetflourish_shape_big.pdf"/>
            <p:cNvPicPr>
              <a:picLocks/>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p:cNvPicPr>
              <a:picLocks/>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p:cNvPicPr>
              <a:picLocks/>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Shape 29"/>
          <p:cNvSpPr>
            <a:spLocks noGrp="1"/>
          </p:cNvSpPr>
          <p:nvPr>
            <p:ph type="pic" idx="13"/>
          </p:nvPr>
        </p:nvSpPr>
        <p:spPr>
          <a:xfrm>
            <a:off x="1181100" y="3276600"/>
            <a:ext cx="10642600" cy="5397500"/>
          </a:xfrm>
          <a:prstGeom prst="rect">
            <a:avLst/>
          </a:prstGeom>
          <a:ln w="9525">
            <a:round/>
          </a:ln>
        </p:spPr>
        <p:txBody>
          <a:bodyPr lIns="91439" tIns="45719" rIns="91439" bIns="45719" anchor="t">
            <a:noAutofit/>
          </a:bodyPr>
          <a:lstStyle>
            <a:lvl1pPr>
              <a:defRPr baseline="0">
                <a:latin typeface="Academy Engraved LET"/>
                <a:ea typeface="標楷體" panose="03000509000000000000" pitchFamily="65" charset="-120"/>
              </a:defRPr>
            </a:lvl1pPr>
          </a:lstStyle>
          <a:p>
            <a:endParaRPr/>
          </a:p>
        </p:txBody>
      </p:sp>
      <p:sp>
        <p:nvSpPr>
          <p:cNvPr id="30" name="Shape 30"/>
          <p:cNvSpPr>
            <a:spLocks noGrp="1"/>
          </p:cNvSpPr>
          <p:nvPr>
            <p:ph type="title"/>
          </p:nvPr>
        </p:nvSpPr>
        <p:spPr>
          <a:xfrm>
            <a:off x="1117600" y="838200"/>
            <a:ext cx="10769600" cy="1143000"/>
          </a:xfrm>
          <a:prstGeom prst="rect">
            <a:avLst/>
          </a:prstGeom>
        </p:spPr>
        <p:txBody>
          <a:bodyPr/>
          <a:lstStyle>
            <a:lvl1pPr>
              <a:defRPr baseline="0">
                <a:latin typeface="Academy Engraved LET"/>
                <a:ea typeface="標楷體" panose="03000509000000000000" pitchFamily="65" charset="-120"/>
              </a:defRPr>
            </a:lvl1pPr>
          </a:lstStyle>
          <a:p>
            <a:r>
              <a:t>大標題文字</a:t>
            </a:r>
          </a:p>
        </p:txBody>
      </p:sp>
      <p:sp>
        <p:nvSpPr>
          <p:cNvPr id="31" name="Shape 31"/>
          <p:cNvSpPr>
            <a:spLocks noGrp="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baseline="0">
                <a:solidFill>
                  <a:srgbClr val="B6492C"/>
                </a:solidFill>
                <a:latin typeface="Academy Engraved LET"/>
                <a:ea typeface="標楷體" panose="03000509000000000000" pitchFamily="65" charset="-120"/>
                <a:cs typeface="Bodoni SvtyTwo SC ITC TT-Book"/>
                <a:sym typeface="Bodoni SvtyTwo SC ITC TT-Book"/>
              </a:defRPr>
            </a:lvl1pPr>
            <a:lvl2pPr marL="0" indent="228600" algn="ctr">
              <a:lnSpc>
                <a:spcPct val="90000"/>
              </a:lnSpc>
              <a:spcBef>
                <a:spcPts val="1200"/>
              </a:spcBef>
              <a:buSzTx/>
              <a:buNone/>
              <a:defRPr sz="3600" baseline="0">
                <a:solidFill>
                  <a:srgbClr val="B6492C"/>
                </a:solidFill>
                <a:latin typeface="Academy Engraved LET"/>
                <a:ea typeface="標楷體" panose="03000509000000000000" pitchFamily="65" charset="-120"/>
                <a:cs typeface="Bodoni SvtyTwo SC ITC TT-Book"/>
                <a:sym typeface="Bodoni SvtyTwo SC ITC TT-Book"/>
              </a:defRPr>
            </a:lvl2pPr>
            <a:lvl3pPr marL="0" indent="457200" algn="ctr">
              <a:lnSpc>
                <a:spcPct val="90000"/>
              </a:lnSpc>
              <a:spcBef>
                <a:spcPts val="1200"/>
              </a:spcBef>
              <a:buSzTx/>
              <a:buNone/>
              <a:defRPr sz="3600" baseline="0">
                <a:solidFill>
                  <a:srgbClr val="B6492C"/>
                </a:solidFill>
                <a:latin typeface="Academy Engraved LET"/>
                <a:ea typeface="標楷體" panose="03000509000000000000" pitchFamily="65" charset="-120"/>
                <a:cs typeface="Bodoni SvtyTwo SC ITC TT-Book"/>
                <a:sym typeface="Bodoni SvtyTwo SC ITC TT-Book"/>
              </a:defRPr>
            </a:lvl3pPr>
            <a:lvl4pPr marL="0" indent="685800" algn="ctr">
              <a:lnSpc>
                <a:spcPct val="90000"/>
              </a:lnSpc>
              <a:spcBef>
                <a:spcPts val="1200"/>
              </a:spcBef>
              <a:buSzTx/>
              <a:buNone/>
              <a:defRPr sz="3600" baseline="0">
                <a:solidFill>
                  <a:srgbClr val="B6492C"/>
                </a:solidFill>
                <a:latin typeface="Academy Engraved LET"/>
                <a:ea typeface="標楷體" panose="03000509000000000000" pitchFamily="65" charset="-120"/>
                <a:cs typeface="Bodoni SvtyTwo SC ITC TT-Book"/>
                <a:sym typeface="Bodoni SvtyTwo SC ITC TT-Book"/>
              </a:defRPr>
            </a:lvl4pPr>
            <a:lvl5pPr marL="0" indent="914400" algn="ctr">
              <a:lnSpc>
                <a:spcPct val="90000"/>
              </a:lnSpc>
              <a:spcBef>
                <a:spcPts val="1200"/>
              </a:spcBef>
              <a:buSzTx/>
              <a:buNone/>
              <a:defRPr sz="3600" baseline="0">
                <a:solidFill>
                  <a:srgbClr val="B6492C"/>
                </a:solidFill>
                <a:latin typeface="Academy Engraved LET"/>
                <a:ea typeface="標楷體" panose="03000509000000000000" pitchFamily="65" charset="-120"/>
                <a:cs typeface="Bodoni SvtyTwo SC ITC TT-Book"/>
                <a:sym typeface="Bodoni SvtyTwo SC ITC TT-Book"/>
              </a:defRPr>
            </a:lvl5pPr>
          </a:lstStyle>
          <a:p>
            <a:r>
              <a:t>內文層級一</a:t>
            </a:r>
          </a:p>
          <a:p>
            <a:pPr lvl="1"/>
            <a:r>
              <a:t>內文層級二</a:t>
            </a:r>
          </a:p>
          <a:p>
            <a:pPr lvl="2"/>
            <a:r>
              <a:t>內文層級三</a:t>
            </a:r>
          </a:p>
          <a:p>
            <a:pPr lvl="3"/>
            <a:r>
              <a:t>內文層級四</a:t>
            </a:r>
          </a:p>
          <a:p>
            <a:pPr lvl="4"/>
            <a:r>
              <a:t>內文層級五</a:t>
            </a:r>
          </a:p>
        </p:txBody>
      </p:sp>
      <p:sp>
        <p:nvSpPr>
          <p:cNvPr id="32" name="Shape 32"/>
          <p:cNvSpPr>
            <a:spLocks noGrp="1"/>
          </p:cNvSpPr>
          <p:nvPr>
            <p:ph type="sldNum" sz="quarter" idx="2"/>
          </p:nvPr>
        </p:nvSpPr>
        <p:spPr>
          <a:xfrm>
            <a:off x="6316389" y="9245600"/>
            <a:ext cx="384722" cy="379591"/>
          </a:xfrm>
          <a:prstGeom prst="rect">
            <a:avLst/>
          </a:prstGeom>
          <a:noFill/>
        </p:spPr>
        <p:txBody>
          <a:bodyPr/>
          <a:lstStyle>
            <a:lvl1pPr>
              <a:defRPr baseline="0">
                <a:solidFill>
                  <a:srgbClr val="FAEFE0"/>
                </a:solidFill>
                <a:latin typeface="Academy Engraved LET"/>
                <a:ea typeface="標楷體" panose="03000509000000000000" pitchFamily="65" charset="-120"/>
              </a:defRPr>
            </a:lvl1pPr>
          </a:lstStyle>
          <a:p>
            <a:fld id="{86CB4B4D-7CA3-9044-876B-883B54F8677D}" type="slidenum">
              <a:rPr lang="en-US" altLang="zh-TW" smtClean="0"/>
              <a:pPr/>
              <a:t>‹#›</a:t>
            </a:fld>
            <a:endParaRPr lang="en-US" altLang="zh-TW"/>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424107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照片 - 一頁三張替換">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sz="quarter" idx="13"/>
          </p:nvPr>
        </p:nvSpPr>
        <p:spPr>
          <a:xfrm>
            <a:off x="4457702" y="355600"/>
            <a:ext cx="4089399" cy="6045200"/>
          </a:xfrm>
          <a:prstGeom prst="rect">
            <a:avLst/>
          </a:prstGeom>
          <a:ln w="9525">
            <a:round/>
          </a:ln>
        </p:spPr>
        <p:txBody>
          <a:bodyPr lIns="91439" tIns="45719" rIns="91439" bIns="45719" anchor="t">
            <a:noAutofit/>
          </a:bodyPr>
          <a:lstStyle/>
          <a:p>
            <a:endParaRPr/>
          </a:p>
        </p:txBody>
      </p:sp>
      <p:sp>
        <p:nvSpPr>
          <p:cNvPr id="21" name="Shape 21"/>
          <p:cNvSpPr>
            <a:spLocks noGrp="1"/>
          </p:cNvSpPr>
          <p:nvPr>
            <p:ph type="pic" sz="quarter" idx="14"/>
          </p:nvPr>
        </p:nvSpPr>
        <p:spPr>
          <a:xfrm>
            <a:off x="8559802" y="355600"/>
            <a:ext cx="4089399" cy="6045200"/>
          </a:xfrm>
          <a:prstGeom prst="rect">
            <a:avLst/>
          </a:prstGeom>
          <a:ln w="9525">
            <a:round/>
          </a:ln>
        </p:spPr>
        <p:txBody>
          <a:bodyPr lIns="91439" tIns="45719" rIns="91439" bIns="45719" anchor="t">
            <a:noAutofit/>
          </a:bodyPr>
          <a:lstStyle/>
          <a:p>
            <a:endParaRPr/>
          </a:p>
        </p:txBody>
      </p:sp>
      <p:sp>
        <p:nvSpPr>
          <p:cNvPr id="22" name="Shape 22"/>
          <p:cNvSpPr>
            <a:spLocks noGrp="1"/>
          </p:cNvSpPr>
          <p:nvPr>
            <p:ph type="pic" sz="quarter" idx="15"/>
          </p:nvPr>
        </p:nvSpPr>
        <p:spPr>
          <a:xfrm>
            <a:off x="355601" y="355600"/>
            <a:ext cx="4089399" cy="6045200"/>
          </a:xfrm>
          <a:prstGeom prst="rect">
            <a:avLst/>
          </a:prstGeom>
          <a:ln w="9525">
            <a:round/>
          </a:ln>
        </p:spPr>
        <p:txBody>
          <a:bodyPr lIns="91439" tIns="45719" rIns="91439" bIns="45719" anchor="t">
            <a:noAutofit/>
          </a:bodyPr>
          <a:lstStyle/>
          <a:p>
            <a:endParaRPr/>
          </a:p>
        </p:txBody>
      </p:sp>
      <p:sp>
        <p:nvSpPr>
          <p:cNvPr id="23" name="Shape 23"/>
          <p:cNvSpPr>
            <a:spLocks noGrp="1"/>
          </p:cNvSpPr>
          <p:nvPr>
            <p:ph type="title"/>
          </p:nvPr>
        </p:nvSpPr>
        <p:spPr>
          <a:xfrm>
            <a:off x="647700" y="6794501"/>
            <a:ext cx="11709400" cy="1422400"/>
          </a:xfrm>
          <a:prstGeom prst="rect">
            <a:avLst/>
          </a:prstGeom>
        </p:spPr>
        <p:txBody>
          <a:bodyPr anchor="b"/>
          <a:lstStyle>
            <a:lvl1pPr algn="ctr">
              <a:defRPr>
                <a:solidFill>
                  <a:srgbClr val="546056"/>
                </a:solidFill>
              </a:defRPr>
            </a:lvl1pPr>
          </a:lstStyle>
          <a:p>
            <a:r>
              <a:t>大標題文字</a:t>
            </a:r>
          </a:p>
        </p:txBody>
      </p:sp>
      <p:sp>
        <p:nvSpPr>
          <p:cNvPr id="24" name="Shape 24"/>
          <p:cNvSpPr>
            <a:spLocks noGrp="1"/>
          </p:cNvSpPr>
          <p:nvPr>
            <p:ph type="body" sz="quarter" idx="1"/>
          </p:nvPr>
        </p:nvSpPr>
        <p:spPr>
          <a:xfrm>
            <a:off x="647700" y="8204200"/>
            <a:ext cx="11709400" cy="1282699"/>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589"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176"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765"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354"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內文層級一</a:t>
            </a:r>
          </a:p>
          <a:p>
            <a:pPr lvl="1"/>
            <a:r>
              <a:t>內文層級二</a:t>
            </a:r>
          </a:p>
          <a:p>
            <a:pPr lvl="2"/>
            <a:r>
              <a:t>內文層級三</a:t>
            </a:r>
          </a:p>
          <a:p>
            <a:pPr lvl="3"/>
            <a:r>
              <a:t>內文層級四</a:t>
            </a:r>
          </a:p>
          <a:p>
            <a:pPr lvl="4"/>
            <a:r>
              <a:t>內文層級五</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5753714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照片 - 水平">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hape 32"/>
          <p:cNvSpPr>
            <a:spLocks noGrp="1"/>
          </p:cNvSpPr>
          <p:nvPr>
            <p:ph type="pic" idx="13"/>
          </p:nvPr>
        </p:nvSpPr>
        <p:spPr>
          <a:xfrm>
            <a:off x="368300" y="368301"/>
            <a:ext cx="12268200" cy="6045200"/>
          </a:xfrm>
          <a:prstGeom prst="rect">
            <a:avLst/>
          </a:prstGeom>
          <a:ln w="9525">
            <a:round/>
          </a:ln>
        </p:spPr>
        <p:txBody>
          <a:bodyPr lIns="91439" tIns="45719" rIns="91439" bIns="45719" anchor="t">
            <a:noAutofit/>
          </a:bodyPr>
          <a:lstStyle/>
          <a:p>
            <a:endParaRPr/>
          </a:p>
        </p:txBody>
      </p:sp>
      <p:sp>
        <p:nvSpPr>
          <p:cNvPr id="33" name="Shape 33"/>
          <p:cNvSpPr>
            <a:spLocks noGrp="1"/>
          </p:cNvSpPr>
          <p:nvPr>
            <p:ph type="title"/>
          </p:nvPr>
        </p:nvSpPr>
        <p:spPr>
          <a:xfrm>
            <a:off x="647700" y="6794501"/>
            <a:ext cx="11709400" cy="1422400"/>
          </a:xfrm>
          <a:prstGeom prst="rect">
            <a:avLst/>
          </a:prstGeom>
        </p:spPr>
        <p:txBody>
          <a:bodyPr anchor="b"/>
          <a:lstStyle>
            <a:lvl1pPr algn="ctr">
              <a:defRPr>
                <a:solidFill>
                  <a:srgbClr val="546056"/>
                </a:solidFill>
              </a:defRPr>
            </a:lvl1pPr>
          </a:lstStyle>
          <a:p>
            <a:r>
              <a:t>大標題文字</a:t>
            </a:r>
          </a:p>
        </p:txBody>
      </p:sp>
      <p:sp>
        <p:nvSpPr>
          <p:cNvPr id="34" name="Shape 34"/>
          <p:cNvSpPr>
            <a:spLocks noGrp="1"/>
          </p:cNvSpPr>
          <p:nvPr>
            <p:ph type="body" sz="quarter" idx="1"/>
          </p:nvPr>
        </p:nvSpPr>
        <p:spPr>
          <a:xfrm>
            <a:off x="647700" y="8204200"/>
            <a:ext cx="11709400" cy="1282699"/>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589"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176"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765"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354"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內文層級一</a:t>
            </a:r>
          </a:p>
          <a:p>
            <a:pPr lvl="1"/>
            <a:r>
              <a:t>內文層級二</a:t>
            </a:r>
          </a:p>
          <a:p>
            <a:pPr lvl="2"/>
            <a:r>
              <a:t>內文層級三</a:t>
            </a:r>
          </a:p>
          <a:p>
            <a:pPr lvl="3"/>
            <a:r>
              <a:t>內文層級四</a:t>
            </a:r>
          </a:p>
          <a:p>
            <a:pPr lvl="4"/>
            <a:r>
              <a:t>內文層級五</a:t>
            </a:r>
          </a:p>
        </p:txBody>
      </p:sp>
      <p:sp>
        <p:nvSpPr>
          <p:cNvPr id="35" name="Shape 3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661293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大標題 - 中央">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hape 42"/>
          <p:cNvSpPr>
            <a:spLocks noGrp="1"/>
          </p:cNvSpPr>
          <p:nvPr>
            <p:ph type="title"/>
          </p:nvPr>
        </p:nvSpPr>
        <p:spPr>
          <a:xfrm>
            <a:off x="647700" y="3390901"/>
            <a:ext cx="11709400" cy="2959100"/>
          </a:xfrm>
          <a:prstGeom prst="rect">
            <a:avLst/>
          </a:prstGeom>
        </p:spPr>
        <p:txBody>
          <a:bodyPr/>
          <a:lstStyle>
            <a:lvl1pPr algn="ctr">
              <a:defRPr>
                <a:solidFill>
                  <a:srgbClr val="546056"/>
                </a:solidFill>
              </a:defRPr>
            </a:lvl1pPr>
          </a:lstStyle>
          <a:p>
            <a:r>
              <a:t>大標題文字</a:t>
            </a: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6881192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照片 - 直式">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Shape 50"/>
          <p:cNvSpPr>
            <a:spLocks noGrp="1"/>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endParaRPr/>
          </a:p>
        </p:txBody>
      </p:sp>
      <p:sp>
        <p:nvSpPr>
          <p:cNvPr id="51" name="Shape 51"/>
          <p:cNvSpPr>
            <a:spLocks noGrp="1"/>
          </p:cNvSpPr>
          <p:nvPr>
            <p:ph type="title"/>
          </p:nvPr>
        </p:nvSpPr>
        <p:spPr>
          <a:xfrm>
            <a:off x="647700" y="1689099"/>
            <a:ext cx="5600700" cy="3492500"/>
          </a:xfrm>
          <a:prstGeom prst="rect">
            <a:avLst/>
          </a:prstGeom>
        </p:spPr>
        <p:txBody>
          <a:bodyPr anchor="b"/>
          <a:lstStyle>
            <a:lvl1pPr algn="ctr">
              <a:defRPr>
                <a:solidFill>
                  <a:srgbClr val="546056"/>
                </a:solidFill>
              </a:defRPr>
            </a:lvl1pPr>
          </a:lstStyle>
          <a:p>
            <a:r>
              <a:t>大標題文字</a:t>
            </a:r>
          </a:p>
        </p:txBody>
      </p:sp>
      <p:sp>
        <p:nvSpPr>
          <p:cNvPr id="52" name="Shape 52"/>
          <p:cNvSpPr>
            <a:spLocks noGrp="1"/>
          </p:cNvSpPr>
          <p:nvPr>
            <p:ph type="body" sz="quarter" idx="1"/>
          </p:nvPr>
        </p:nvSpPr>
        <p:spPr>
          <a:xfrm>
            <a:off x="647700" y="5435599"/>
            <a:ext cx="5600700" cy="3594101"/>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589"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176"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765"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354"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內文層級一</a:t>
            </a:r>
          </a:p>
          <a:p>
            <a:pPr lvl="1"/>
            <a:r>
              <a:t>內文層級二</a:t>
            </a:r>
          </a:p>
          <a:p>
            <a:pPr lvl="2"/>
            <a:r>
              <a:t>內文層級三</a:t>
            </a:r>
          </a:p>
          <a:p>
            <a:pPr lvl="3"/>
            <a:r>
              <a:t>內文層級四</a:t>
            </a:r>
          </a:p>
          <a:p>
            <a:pPr lvl="4"/>
            <a:r>
              <a:t>內文層級五</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6877260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大標題文字</a:t>
            </a:r>
          </a:p>
        </p:txBody>
      </p:sp>
      <p:sp>
        <p:nvSpPr>
          <p:cNvPr id="61" name="Shape 6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414660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大標題文字</a:t>
            </a:r>
          </a:p>
        </p:txBody>
      </p:sp>
      <p:sp>
        <p:nvSpPr>
          <p:cNvPr id="69" name="Shape 6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內文層級一</a:t>
            </a:r>
          </a:p>
          <a:p>
            <a:pPr lvl="1"/>
            <a:r>
              <a:t>內文層級二</a:t>
            </a:r>
          </a:p>
          <a:p>
            <a:pPr lvl="2"/>
            <a:r>
              <a:t>內文層級三</a:t>
            </a:r>
          </a:p>
          <a:p>
            <a:pPr lvl="3"/>
            <a:r>
              <a:t>內文層級四</a:t>
            </a:r>
          </a:p>
          <a:p>
            <a:pPr lvl="4"/>
            <a:r>
              <a:t>內文層級五</a:t>
            </a: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8249886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項目符號">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Shape 87"/>
          <p:cNvSpPr>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內文層級一</a:t>
            </a:r>
          </a:p>
          <a:p>
            <a:pPr lvl="1"/>
            <a:r>
              <a:t>內文層級二</a:t>
            </a:r>
          </a:p>
          <a:p>
            <a:pPr lvl="2"/>
            <a:r>
              <a:t>內文層級三</a:t>
            </a:r>
          </a:p>
          <a:p>
            <a:pPr lvl="3"/>
            <a:r>
              <a:t>內文層級四</a:t>
            </a:r>
          </a:p>
          <a:p>
            <a:pPr lvl="4"/>
            <a:r>
              <a:t>內文層級五</a:t>
            </a:r>
          </a:p>
        </p:txBody>
      </p:sp>
      <p:sp>
        <p:nvSpPr>
          <p:cNvPr id="88" name="Shape 8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2725403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照片 - 一頁三張">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Shape 95"/>
          <p:cNvSpPr>
            <a:spLocks noGrp="1"/>
          </p:cNvSpPr>
          <p:nvPr>
            <p:ph type="pic" sz="quarter" idx="13"/>
          </p:nvPr>
        </p:nvSpPr>
        <p:spPr>
          <a:xfrm>
            <a:off x="6540500" y="4902199"/>
            <a:ext cx="5854700" cy="4241801"/>
          </a:xfrm>
          <a:prstGeom prst="rect">
            <a:avLst/>
          </a:prstGeom>
          <a:ln w="9525">
            <a:round/>
          </a:ln>
        </p:spPr>
        <p:txBody>
          <a:bodyPr lIns="91439" tIns="45719" rIns="91439" bIns="45719" anchor="t">
            <a:noAutofit/>
          </a:bodyPr>
          <a:lstStyle/>
          <a:p>
            <a:endParaRPr/>
          </a:p>
        </p:txBody>
      </p:sp>
      <p:sp>
        <p:nvSpPr>
          <p:cNvPr id="96" name="Shape 96"/>
          <p:cNvSpPr>
            <a:spLocks noGrp="1"/>
          </p:cNvSpPr>
          <p:nvPr>
            <p:ph type="pic" sz="quarter" idx="14"/>
          </p:nvPr>
        </p:nvSpPr>
        <p:spPr>
          <a:xfrm>
            <a:off x="6540500" y="641349"/>
            <a:ext cx="5854700" cy="4241801"/>
          </a:xfrm>
          <a:prstGeom prst="rect">
            <a:avLst/>
          </a:prstGeom>
          <a:ln w="9525">
            <a:round/>
          </a:ln>
        </p:spPr>
        <p:txBody>
          <a:bodyPr lIns="91439" tIns="45719" rIns="91439" bIns="45719" anchor="t">
            <a:noAutofit/>
          </a:bodyPr>
          <a:lstStyle/>
          <a:p>
            <a:endParaRPr/>
          </a:p>
        </p:txBody>
      </p:sp>
      <p:sp>
        <p:nvSpPr>
          <p:cNvPr id="97" name="Shape 97"/>
          <p:cNvSpPr>
            <a:spLocks noGrp="1"/>
          </p:cNvSpPr>
          <p:nvPr>
            <p:ph type="pic" sz="half" idx="15"/>
          </p:nvPr>
        </p:nvSpPr>
        <p:spPr>
          <a:xfrm>
            <a:off x="622301" y="622300"/>
            <a:ext cx="5892800" cy="8521700"/>
          </a:xfrm>
          <a:prstGeom prst="rect">
            <a:avLst/>
          </a:prstGeom>
          <a:ln w="9525">
            <a:round/>
          </a:ln>
        </p:spPr>
        <p:txBody>
          <a:bodyPr lIns="91439" tIns="45719" rIns="91439" bIns="45719" anchor="t">
            <a:noAutofit/>
          </a:bodyPr>
          <a:lstStyle/>
          <a:p>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582548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名言語錄">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Shape 105"/>
          <p:cNvSpPr>
            <a:spLocks noGrp="1"/>
          </p:cNvSpPr>
          <p:nvPr>
            <p:ph type="body" sz="quarter" idx="13"/>
          </p:nvPr>
        </p:nvSpPr>
        <p:spPr>
          <a:xfrm>
            <a:off x="2044701" y="6642101"/>
            <a:ext cx="8902700" cy="595035"/>
          </a:xfrm>
          <a:prstGeom prst="rect">
            <a:avLst/>
          </a:prstGeom>
        </p:spPr>
        <p:txBody>
          <a:bodyPr anchor="t">
            <a:spAutoFit/>
          </a:bodyPr>
          <a:lstStyle>
            <a:lvl1pPr marL="0" indent="0" algn="ctr">
              <a:spcBef>
                <a:spcPts val="0"/>
              </a:spcBef>
              <a:buSzTx/>
              <a:buNone/>
              <a:defRPr sz="3200" i="1"/>
            </a:lvl1pPr>
          </a:lstStyle>
          <a:p>
            <a:r>
              <a:t>–王大明</a:t>
            </a:r>
          </a:p>
        </p:txBody>
      </p:sp>
      <p:sp>
        <p:nvSpPr>
          <p:cNvPr id="106" name="Shape 106"/>
          <p:cNvSpPr>
            <a:spLocks noGrp="1"/>
          </p:cNvSpPr>
          <p:nvPr>
            <p:ph type="body" sz="quarter" idx="14"/>
          </p:nvPr>
        </p:nvSpPr>
        <p:spPr>
          <a:xfrm>
            <a:off x="2044701" y="4228008"/>
            <a:ext cx="8902700" cy="764184"/>
          </a:xfrm>
          <a:prstGeom prst="rect">
            <a:avLst/>
          </a:prstGeom>
        </p:spPr>
        <p:txBody>
          <a:bodyPr>
            <a:spAutoFit/>
          </a:bodyPr>
          <a:lstStyle>
            <a:lvl1pPr marL="0" indent="0" algn="ctr">
              <a:spcBef>
                <a:spcPts val="2399"/>
              </a:spcBef>
              <a:buSzTx/>
              <a:buNone/>
            </a:lvl1pPr>
          </a:lstStyle>
          <a:p>
            <a:r>
              <a:t>「在此輸入名言語錄」</a:t>
            </a:r>
          </a:p>
        </p:txBody>
      </p:sp>
      <p:sp>
        <p:nvSpPr>
          <p:cNvPr id="107" name="Shape 10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4250357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大標題 - 中央">
    <p:spTree>
      <p:nvGrpSpPr>
        <p:cNvPr id="1" name=""/>
        <p:cNvGrpSpPr/>
        <p:nvPr/>
      </p:nvGrpSpPr>
      <p:grpSpPr>
        <a:xfrm>
          <a:off x="0" y="0"/>
          <a:ext cx="0" cy="0"/>
          <a:chOff x="0" y="0"/>
          <a:chExt cx="0" cy="0"/>
        </a:xfrm>
      </p:grpSpPr>
      <p:sp>
        <p:nvSpPr>
          <p:cNvPr id="39" name="Shape 39"/>
          <p:cNvSpPr>
            <a:spLocks noGrp="1"/>
          </p:cNvSpPr>
          <p:nvPr>
            <p:ph type="title"/>
          </p:nvPr>
        </p:nvSpPr>
        <p:spPr>
          <a:xfrm>
            <a:off x="1117600" y="3606800"/>
            <a:ext cx="10769600" cy="2540000"/>
          </a:xfrm>
          <a:prstGeom prst="rect">
            <a:avLst/>
          </a:prstGeom>
        </p:spPr>
        <p:txBody>
          <a:bodyPr/>
          <a:lstStyle/>
          <a:p>
            <a:r>
              <a:t>大標題文字</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照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3546535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128899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lvl1pPr>
              <a:defRPr baseline="0">
                <a:latin typeface="Academy Engraved LET"/>
                <a:ea typeface="標楷體" panose="03000509000000000000" pitchFamily="65" charset="-120"/>
              </a:defRPr>
            </a:lvl1pPr>
          </a:lstStyle>
          <a:p>
            <a:r>
              <a:t>大標題文字</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大標題與項目符號">
    <p:spTree>
      <p:nvGrpSpPr>
        <p:cNvPr id="1" name=""/>
        <p:cNvGrpSpPr/>
        <p:nvPr/>
      </p:nvGrpSpPr>
      <p:grpSpPr>
        <a:xfrm>
          <a:off x="0" y="0"/>
          <a:ext cx="0" cy="0"/>
          <a:chOff x="0" y="0"/>
          <a:chExt cx="0" cy="0"/>
        </a:xfrm>
      </p:grpSpPr>
      <p:sp>
        <p:nvSpPr>
          <p:cNvPr id="69" name="Shape 69"/>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baseline="0">
              <a:latin typeface="Academy Engraved LET"/>
              <a:ea typeface="標楷體" panose="03000509000000000000" pitchFamily="65" charset="-120"/>
            </a:endParaRPr>
          </a:p>
        </p:txBody>
      </p:sp>
      <p:sp>
        <p:nvSpPr>
          <p:cNvPr id="70" name="Shape 70"/>
          <p:cNvSpPr>
            <a:spLocks noGrp="1"/>
          </p:cNvSpPr>
          <p:nvPr>
            <p:ph type="title"/>
          </p:nvPr>
        </p:nvSpPr>
        <p:spPr>
          <a:prstGeom prst="rect">
            <a:avLst/>
          </a:prstGeom>
        </p:spPr>
        <p:txBody>
          <a:bodyPr>
            <a:normAutofit/>
          </a:bodyPr>
          <a:lstStyle>
            <a:lvl1pPr>
              <a:defRPr sz="6500" b="1" baseline="0">
                <a:latin typeface="Academy Engraved LET"/>
                <a:ea typeface="標楷體" panose="03000509000000000000" pitchFamily="65" charset="-120"/>
              </a:defRPr>
            </a:lvl1pPr>
          </a:lstStyle>
          <a:p>
            <a:r>
              <a:t>大標題文字</a:t>
            </a:r>
          </a:p>
        </p:txBody>
      </p:sp>
      <p:sp>
        <p:nvSpPr>
          <p:cNvPr id="71" name="Shape 71"/>
          <p:cNvSpPr>
            <a:spLocks noGrp="1"/>
          </p:cNvSpPr>
          <p:nvPr>
            <p:ph type="body" idx="1"/>
          </p:nvPr>
        </p:nvSpPr>
        <p:spPr>
          <a:prstGeom prst="rect">
            <a:avLst/>
          </a:prstGeom>
        </p:spPr>
        <p:txBody>
          <a:bodyPr/>
          <a:lstStyle>
            <a:lvl1pPr>
              <a:spcBef>
                <a:spcPts val="600"/>
              </a:spcBef>
              <a:buBlip>
                <a:blip r:embed="rId2"/>
              </a:buBlip>
              <a:defRPr baseline="0">
                <a:latin typeface="Academy Engraved LET"/>
                <a:ea typeface="標楷體" panose="03000509000000000000" pitchFamily="65" charset="-120"/>
              </a:defRPr>
            </a:lvl1pPr>
            <a:lvl2pPr>
              <a:spcBef>
                <a:spcPts val="600"/>
              </a:spcBef>
              <a:buBlip>
                <a:blip r:embed="rId2"/>
              </a:buBlip>
              <a:defRPr baseline="0">
                <a:latin typeface="Academy Engraved LET"/>
                <a:ea typeface="標楷體" panose="03000509000000000000" pitchFamily="65" charset="-120"/>
              </a:defRPr>
            </a:lvl2pPr>
            <a:lvl3pPr>
              <a:spcBef>
                <a:spcPts val="600"/>
              </a:spcBef>
              <a:buBlip>
                <a:blip r:embed="rId2"/>
              </a:buBlip>
              <a:defRPr baseline="0">
                <a:latin typeface="Academy Engraved LET"/>
                <a:ea typeface="標楷體" panose="03000509000000000000" pitchFamily="65" charset="-120"/>
              </a:defRPr>
            </a:lvl3pPr>
            <a:lvl4pPr>
              <a:spcBef>
                <a:spcPts val="600"/>
              </a:spcBef>
              <a:buBlip>
                <a:blip r:embed="rId2"/>
              </a:buBlip>
              <a:defRPr baseline="0">
                <a:latin typeface="Academy Engraved LET"/>
                <a:ea typeface="標楷體" panose="03000509000000000000" pitchFamily="65" charset="-120"/>
              </a:defRPr>
            </a:lvl4pPr>
            <a:lvl5pPr>
              <a:spcBef>
                <a:spcPts val="600"/>
              </a:spcBef>
              <a:buBlip>
                <a:blip r:embed="rId2"/>
              </a:buBlip>
              <a:defRPr baseline="0">
                <a:latin typeface="Academy Engraved LET"/>
                <a:ea typeface="標楷體" panose="03000509000000000000" pitchFamily="65" charset="-120"/>
              </a:defRPr>
            </a:lvl5pPr>
          </a:lstStyle>
          <a:p>
            <a:r>
              <a:t>內文層級一</a:t>
            </a:r>
          </a:p>
          <a:p>
            <a:pPr lvl="1"/>
            <a:r>
              <a:t>內文層級二</a:t>
            </a:r>
          </a:p>
          <a:p>
            <a:pPr lvl="2"/>
            <a:r>
              <a:t>內文層級三</a:t>
            </a:r>
          </a:p>
          <a:p>
            <a:pPr lvl="3"/>
            <a:r>
              <a:t>內文層級四</a:t>
            </a:r>
          </a:p>
          <a:p>
            <a:pPr lvl="4"/>
            <a:r>
              <a:t>內文層級五</a:t>
            </a:r>
          </a:p>
        </p:txBody>
      </p:sp>
      <p:sp>
        <p:nvSpPr>
          <p:cNvPr id="72" name="Shape 72"/>
          <p:cNvSpPr>
            <a:spLocks noGrp="1"/>
          </p:cNvSpPr>
          <p:nvPr>
            <p:ph type="sldNum" sz="quarter" idx="2"/>
          </p:nvPr>
        </p:nvSpPr>
        <p:spPr>
          <a:xfrm>
            <a:off x="6316389" y="9245600"/>
            <a:ext cx="384722" cy="379591"/>
          </a:xfrm>
          <a:prstGeom prst="rect">
            <a:avLst/>
          </a:prstGeom>
        </p:spPr>
        <p:txBody>
          <a:bodyPr/>
          <a:lstStyle>
            <a:lvl1pPr>
              <a:defRPr baseline="0">
                <a:latin typeface="Academy Engraved LET"/>
                <a:ea typeface="標楷體" panose="03000509000000000000" pitchFamily="65" charset="-120"/>
              </a:defRPr>
            </a:lvl1pPr>
          </a:lstStyle>
          <a:p>
            <a:fld id="{86CB4B4D-7CA3-9044-876B-883B54F8677D}" type="slidenum">
              <a:rPr lang="en-US" altLang="zh-TW" smtClean="0"/>
              <a:pPr/>
              <a:t>‹#›</a:t>
            </a:fld>
            <a:endParaRPr lang="en-US" altLang="zh-TW"/>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Academy Engraved LET"/>
                <a:ea typeface="標楷體" panose="03000509000000000000" pitchFamily="65"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a:defRPr baseline="0">
                <a:latin typeface="Academy Engraved LET"/>
                <a:ea typeface="標楷體" panose="03000509000000000000" pitchFamily="65" charset="-120"/>
              </a:defRPr>
            </a:lvl1pPr>
            <a:lvl2pPr>
              <a:defRPr baseline="0">
                <a:latin typeface="Academy Engraved LET"/>
                <a:ea typeface="標楷體" panose="03000509000000000000" pitchFamily="65" charset="-120"/>
              </a:defRPr>
            </a:lvl2pPr>
            <a:lvl3pPr>
              <a:defRPr baseline="0">
                <a:latin typeface="Academy Engraved LET"/>
                <a:ea typeface="標楷體" panose="03000509000000000000" pitchFamily="65" charset="-120"/>
              </a:defRPr>
            </a:lvl3pPr>
            <a:lvl4pPr>
              <a:defRPr baseline="0">
                <a:latin typeface="Academy Engraved LET"/>
                <a:ea typeface="標楷體" panose="03000509000000000000" pitchFamily="65" charset="-120"/>
              </a:defRPr>
            </a:lvl4pPr>
            <a:lvl5pPr>
              <a:defRPr baseline="0">
                <a:latin typeface="Academy Engraved LET"/>
                <a:ea typeface="標楷體" panose="03000509000000000000"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30421781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標題與副標題">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大標題文字</a:t>
            </a:r>
          </a:p>
        </p:txBody>
      </p:sp>
      <p:sp>
        <p:nvSpPr>
          <p:cNvPr id="12" name="Shape 12"/>
          <p:cNvSpPr>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內文層級一</a:t>
            </a:r>
          </a:p>
          <a:p>
            <a:pPr lvl="1"/>
            <a:r>
              <a:t>內文層級二</a:t>
            </a:r>
          </a:p>
          <a:p>
            <a:pPr lvl="2"/>
            <a:r>
              <a:t>內文層級三</a:t>
            </a:r>
          </a:p>
          <a:p>
            <a:pPr lvl="3"/>
            <a:r>
              <a:t>內文層級四</a:t>
            </a:r>
          </a:p>
          <a:p>
            <a:pPr lvl="4"/>
            <a:r>
              <a:t>內文層級五</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0582253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一頁三張替換">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sz="quarter" idx="13"/>
          </p:nvPr>
        </p:nvSpPr>
        <p:spPr>
          <a:xfrm>
            <a:off x="4457700" y="355600"/>
            <a:ext cx="4089400" cy="6045200"/>
          </a:xfrm>
          <a:prstGeom prst="rect">
            <a:avLst/>
          </a:prstGeom>
          <a:ln w="9525">
            <a:round/>
          </a:ln>
        </p:spPr>
        <p:txBody>
          <a:bodyPr lIns="91439" tIns="45719" rIns="91439" bIns="45719" anchor="t">
            <a:noAutofit/>
          </a:bodyPr>
          <a:lstStyle/>
          <a:p>
            <a:endParaRPr/>
          </a:p>
        </p:txBody>
      </p:sp>
      <p:sp>
        <p:nvSpPr>
          <p:cNvPr id="21" name="Shape 21"/>
          <p:cNvSpPr>
            <a:spLocks noGrp="1"/>
          </p:cNvSpPr>
          <p:nvPr>
            <p:ph type="pic" sz="quarter" idx="14"/>
          </p:nvPr>
        </p:nvSpPr>
        <p:spPr>
          <a:xfrm>
            <a:off x="8559800" y="355600"/>
            <a:ext cx="4089400" cy="6045200"/>
          </a:xfrm>
          <a:prstGeom prst="rect">
            <a:avLst/>
          </a:prstGeom>
          <a:ln w="9525">
            <a:round/>
          </a:ln>
        </p:spPr>
        <p:txBody>
          <a:bodyPr lIns="91439" tIns="45719" rIns="91439" bIns="45719" anchor="t">
            <a:noAutofit/>
          </a:bodyPr>
          <a:lstStyle/>
          <a:p>
            <a:endParaRPr/>
          </a:p>
        </p:txBody>
      </p:sp>
      <p:sp>
        <p:nvSpPr>
          <p:cNvPr id="22" name="Shape 22"/>
          <p:cNvSpPr>
            <a:spLocks noGrp="1"/>
          </p:cNvSpPr>
          <p:nvPr>
            <p:ph type="pic" sz="quarter" idx="15"/>
          </p:nvPr>
        </p:nvSpPr>
        <p:spPr>
          <a:xfrm>
            <a:off x="355600" y="355600"/>
            <a:ext cx="4089400" cy="6045200"/>
          </a:xfrm>
          <a:prstGeom prst="rect">
            <a:avLst/>
          </a:prstGeom>
          <a:ln w="9525">
            <a:round/>
          </a:ln>
        </p:spPr>
        <p:txBody>
          <a:bodyPr lIns="91439" tIns="45719" rIns="91439" bIns="45719" anchor="t">
            <a:noAutofit/>
          </a:bodyPr>
          <a:lstStyle/>
          <a:p>
            <a:endParaRPr/>
          </a:p>
        </p:txBody>
      </p:sp>
      <p:sp>
        <p:nvSpPr>
          <p:cNvPr id="23" name="Shape 23"/>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大標題文字</a:t>
            </a:r>
          </a:p>
        </p:txBody>
      </p:sp>
      <p:sp>
        <p:nvSpPr>
          <p:cNvPr id="24" name="Shape 24"/>
          <p:cNvSpPr>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內文層級一</a:t>
            </a:r>
          </a:p>
          <a:p>
            <a:pPr lvl="1"/>
            <a:r>
              <a:t>內文層級二</a:t>
            </a:r>
          </a:p>
          <a:p>
            <a:pPr lvl="2"/>
            <a:r>
              <a:t>內文層級三</a:t>
            </a:r>
          </a:p>
          <a:p>
            <a:pPr lvl="3"/>
            <a:r>
              <a:t>內文層級四</a:t>
            </a:r>
          </a:p>
          <a:p>
            <a:pPr lvl="4"/>
            <a:r>
              <a:t>內文層級五</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4463126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8.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8.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a:spLocks noGrp="1"/>
          </p:cNvSpPr>
          <p:nvPr>
            <p:ph type="title"/>
          </p:nvPr>
        </p:nvSpPr>
        <p:spPr>
          <a:xfrm>
            <a:off x="850900" y="838200"/>
            <a:ext cx="11303000" cy="1270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大標題文字</a:t>
            </a:r>
          </a:p>
        </p:txBody>
      </p:sp>
      <p:sp>
        <p:nvSpPr>
          <p:cNvPr id="4" name="Shape 4"/>
          <p:cNvSpPr>
            <a:spLocks noGrp="1"/>
          </p:cNvSpPr>
          <p:nvPr>
            <p:ph type="body" idx="1"/>
          </p:nvPr>
        </p:nvSpPr>
        <p:spPr>
          <a:xfrm>
            <a:off x="850900" y="2755900"/>
            <a:ext cx="11303000" cy="6350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0"/>
              </a:buBlip>
            </a:lvl1pPr>
            <a:lvl2pPr>
              <a:buBlip>
                <a:blip r:embed="rId10"/>
              </a:buBlip>
            </a:lvl2pPr>
            <a:lvl3pPr>
              <a:buBlip>
                <a:blip r:embed="rId10"/>
              </a:buBlip>
            </a:lvl3pPr>
            <a:lvl4pPr>
              <a:buBlip>
                <a:blip r:embed="rId10"/>
              </a:buBlip>
            </a:lvl4pPr>
            <a:lvl5pPr>
              <a:buBlip>
                <a:blip r:embed="rId10"/>
              </a:buBlip>
            </a:lvl5pPr>
          </a:lstStyle>
          <a:p>
            <a:r>
              <a:t>內文層級一</a:t>
            </a:r>
          </a:p>
          <a:p>
            <a:pPr lvl="1"/>
            <a:r>
              <a:t>內文層級二</a:t>
            </a:r>
          </a:p>
          <a:p>
            <a:pPr lvl="2"/>
            <a:r>
              <a:t>內文層級三</a:t>
            </a:r>
          </a:p>
          <a:p>
            <a:pPr lvl="3"/>
            <a:r>
              <a:t>內文層級四</a:t>
            </a:r>
          </a:p>
          <a:p>
            <a:pPr lvl="4"/>
            <a:r>
              <a:t>內文層級五</a:t>
            </a:r>
          </a:p>
        </p:txBody>
      </p:sp>
      <p:sp>
        <p:nvSpPr>
          <p:cNvPr id="5" name="Shape 5"/>
          <p:cNvSpPr>
            <a:spLocks noGrp="1"/>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60" r:id="rId6"/>
    <p:sldLayoutId id="2147483661" r:id="rId7"/>
  </p:sldLayoutIdLst>
  <p:transition spd="med"/>
  <p:txStyles>
    <p:titleStyle>
      <a:lvl1pPr marL="0" marR="0" indent="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10"/>
        </a:buBlip>
        <a:tabLst/>
        <a:defRPr sz="4000" b="0" i="0" u="none" strike="noStrike" cap="none" spc="0" baseline="0">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大標題文字</a:t>
            </a:r>
          </a:p>
        </p:txBody>
      </p:sp>
      <p:sp>
        <p:nvSpPr>
          <p:cNvPr id="3" name="Shape 3"/>
          <p:cNvSpPr>
            <a:spLocks noGrp="1"/>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內文層級一</a:t>
            </a:r>
          </a:p>
          <a:p>
            <a:pPr lvl="1"/>
            <a:r>
              <a:t>內文層級二</a:t>
            </a:r>
          </a:p>
          <a:p>
            <a:pPr lvl="2"/>
            <a:r>
              <a:t>內文層級三</a:t>
            </a:r>
          </a:p>
          <a:p>
            <a:pPr lvl="3"/>
            <a:r>
              <a:t>內文層級四</a:t>
            </a:r>
          </a:p>
          <a:p>
            <a:pPr lvl="4"/>
            <a:r>
              <a:t>內文層級五</a:t>
            </a:r>
          </a:p>
        </p:txBody>
      </p:sp>
      <p:sp>
        <p:nvSpPr>
          <p:cNvPr id="4" name="Shape 4"/>
          <p:cNvSpPr>
            <a:spLocks noGrp="1"/>
          </p:cNvSpPr>
          <p:nvPr>
            <p:ph type="sldNum" sz="quarter" idx="2"/>
          </p:nvPr>
        </p:nvSpPr>
        <p:spPr>
          <a:xfrm>
            <a:off x="6324599" y="9359900"/>
            <a:ext cx="342901" cy="406400"/>
          </a:xfrm>
          <a:prstGeom prst="rect">
            <a:avLst/>
          </a:prstGeom>
          <a:ln w="12700">
            <a:miter lim="400000"/>
          </a:ln>
        </p:spPr>
        <p:txBody>
          <a:bodyPr wrap="none" lIns="50800" tIns="50800" rIns="50800" bIns="50800">
            <a:spAutoFit/>
          </a:bodyPr>
          <a:lstStyle>
            <a:lvl1pPr>
              <a:defRPr sz="1800">
                <a:solidFill>
                  <a:srgbClr val="FFFFFF">
                    <a:alpha val="95000"/>
                  </a:srgbClr>
                </a:solidFill>
              </a:defRPr>
            </a:lvl1pPr>
          </a:lstStyle>
          <a:p>
            <a:fld id="{86CB4B4D-7CA3-9044-876B-883B54F8677D}" type="slidenum">
              <a:rPr>
                <a:latin typeface="Palatino"/>
                <a:sym typeface="Palatino"/>
              </a:rPr>
              <a:pPr/>
              <a:t>‹#›</a:t>
            </a:fld>
            <a:endParaRPr>
              <a:latin typeface="Palatino"/>
              <a:sym typeface="Palatino"/>
            </a:endParaRPr>
          </a:p>
        </p:txBody>
      </p:sp>
    </p:spTree>
    <p:extLst>
      <p:ext uri="{BB962C8B-B14F-4D97-AF65-F5344CB8AC3E}">
        <p14:creationId xmlns:p14="http://schemas.microsoft.com/office/powerpoint/2010/main" val="40679101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52400"/>
            <a:ext cx="11709400" cy="2032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大標題文字</a:t>
            </a:r>
          </a:p>
        </p:txBody>
      </p:sp>
      <p:sp>
        <p:nvSpPr>
          <p:cNvPr id="3" name="Shape 3"/>
          <p:cNvSpPr>
            <a:spLocks noGrp="1"/>
          </p:cNvSpPr>
          <p:nvPr>
            <p:ph type="body" idx="1"/>
          </p:nvPr>
        </p:nvSpPr>
        <p:spPr>
          <a:xfrm>
            <a:off x="647700" y="2628900"/>
            <a:ext cx="11709400" cy="6477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內文層級一</a:t>
            </a:r>
          </a:p>
          <a:p>
            <a:pPr lvl="1"/>
            <a:r>
              <a:t>內文層級二</a:t>
            </a:r>
          </a:p>
          <a:p>
            <a:pPr lvl="2"/>
            <a:r>
              <a:t>內文層級三</a:t>
            </a:r>
          </a:p>
          <a:p>
            <a:pPr lvl="3"/>
            <a:r>
              <a:t>內文層級四</a:t>
            </a:r>
          </a:p>
          <a:p>
            <a:pPr lvl="4"/>
            <a:r>
              <a:t>內文層級五</a:t>
            </a:r>
          </a:p>
        </p:txBody>
      </p:sp>
      <p:sp>
        <p:nvSpPr>
          <p:cNvPr id="4" name="Shape 4"/>
          <p:cNvSpPr>
            <a:spLocks noGrp="1"/>
          </p:cNvSpPr>
          <p:nvPr>
            <p:ph type="sldNum" sz="quarter" idx="2"/>
          </p:nvPr>
        </p:nvSpPr>
        <p:spPr>
          <a:xfrm>
            <a:off x="6303690" y="9359901"/>
            <a:ext cx="384721" cy="379719"/>
          </a:xfrm>
          <a:prstGeom prst="rect">
            <a:avLst/>
          </a:prstGeom>
          <a:ln w="12700">
            <a:miter lim="400000"/>
          </a:ln>
        </p:spPr>
        <p:txBody>
          <a:bodyPr wrap="none" lIns="50800" tIns="50800" rIns="50800" bIns="50800">
            <a:spAutoFit/>
          </a:bodyPr>
          <a:lstStyle>
            <a:lvl1pPr>
              <a:defRPr sz="1801">
                <a:solidFill>
                  <a:srgbClr val="FFFFFF">
                    <a:alpha val="95000"/>
                  </a:srgbClr>
                </a:solidFill>
              </a:defRPr>
            </a:lvl1pPr>
          </a:lstStyle>
          <a:p>
            <a:pPr defTabSz="584170"/>
            <a:fld id="{86CB4B4D-7CA3-9044-876B-883B54F8677D}" type="slidenum">
              <a:rPr lang="en-US" altLang="zh-TW" smtClean="0">
                <a:latin typeface="Palatino"/>
                <a:sym typeface="Palatino"/>
              </a:rPr>
              <a:pPr defTabSz="584170"/>
              <a:t>‹#›</a:t>
            </a:fld>
            <a:endParaRPr lang="en-US" altLang="zh-TW">
              <a:latin typeface="Palatino"/>
              <a:sym typeface="Palatino"/>
            </a:endParaRPr>
          </a:p>
        </p:txBody>
      </p:sp>
    </p:spTree>
    <p:extLst>
      <p:ext uri="{BB962C8B-B14F-4D97-AF65-F5344CB8AC3E}">
        <p14:creationId xmlns:p14="http://schemas.microsoft.com/office/powerpoint/2010/main" val="28512722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med"/>
  <p:txStyles>
    <p:titleStyle>
      <a:lvl1pPr marL="0" marR="0" indent="0"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1pPr>
      <a:lvl2pPr marL="0" marR="0" indent="228589"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2pPr>
      <a:lvl3pPr marL="0" marR="0" indent="457176"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3pPr>
      <a:lvl4pPr marL="0" marR="0" indent="685765"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4pPr>
      <a:lvl5pPr marL="0" marR="0" indent="914354"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5pPr>
      <a:lvl6pPr marL="0" marR="0" indent="1142941"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6pPr>
      <a:lvl7pPr marL="0" marR="0" indent="1371530"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7pPr>
      <a:lvl8pPr marL="0" marR="0" indent="1600119"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8pPr>
      <a:lvl9pPr marL="0" marR="0" indent="1828706" algn="l" defTabSz="58417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9pPr>
    </p:titleStyle>
    <p:bodyStyle>
      <a:lvl1pPr marL="533373"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1pPr>
      <a:lvl2pPr marL="1066745"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2pPr>
      <a:lvl3pPr marL="1600119"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3pPr>
      <a:lvl4pPr marL="2133491"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4pPr>
      <a:lvl5pPr marL="2666864"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5pPr>
      <a:lvl6pPr marL="3200236"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6pPr>
      <a:lvl7pPr marL="3733609"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7pPr>
      <a:lvl8pPr marL="4266981"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8pPr>
      <a:lvl9pPr marL="4800355" marR="0" indent="-533373" algn="l" defTabSz="584170" rtl="0" latinLnBrk="0">
        <a:lnSpc>
          <a:spcPct val="100000"/>
        </a:lnSpc>
        <a:spcBef>
          <a:spcPts val="4200"/>
        </a:spcBef>
        <a:spcAft>
          <a:spcPts val="0"/>
        </a:spcAft>
        <a:buClrTx/>
        <a:buSzPct val="40000"/>
        <a:buFontTx/>
        <a:buBlip>
          <a:blip r:embed="rId14"/>
        </a:buBlip>
        <a:tabLst/>
        <a:defRPr sz="4299" b="0" i="0" u="none" strike="noStrike" cap="none" spc="0" baseline="0">
          <a:ln>
            <a:noFill/>
          </a:ln>
          <a:solidFill>
            <a:srgbClr val="546056"/>
          </a:solidFill>
          <a:uFillTx/>
          <a:latin typeface="+mn-lt"/>
          <a:ea typeface="+mn-ea"/>
          <a:cs typeface="+mn-cs"/>
          <a:sym typeface="Palatino"/>
        </a:defRPr>
      </a:lvl9pPr>
    </p:bodyStyle>
    <p:otherStyle>
      <a:lvl1pPr marL="0" marR="0" indent="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1pPr>
      <a:lvl2pPr marL="0" marR="0" indent="22858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2pPr>
      <a:lvl3pPr marL="0" marR="0" indent="45717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3pPr>
      <a:lvl4pPr marL="0" marR="0" indent="685765"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4pPr>
      <a:lvl5pPr marL="0" marR="0" indent="914354"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5pPr>
      <a:lvl6pPr marL="0" marR="0" indent="1142941"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6pPr>
      <a:lvl7pPr marL="0" marR="0" indent="1371530"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7pPr>
      <a:lvl8pPr marL="0" marR="0" indent="1600119"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8pPr>
      <a:lvl9pPr marL="0" marR="0" indent="1828706" algn="ctr" defTabSz="584170" rtl="0" latinLnBrk="0">
        <a:lnSpc>
          <a:spcPct val="100000"/>
        </a:lnSpc>
        <a:spcBef>
          <a:spcPts val="0"/>
        </a:spcBef>
        <a:spcAft>
          <a:spcPts val="0"/>
        </a:spcAft>
        <a:buClrTx/>
        <a:buSzTx/>
        <a:buFontTx/>
        <a:buNone/>
        <a:tabLst/>
        <a:defRPr sz="1801"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ctrTitle"/>
          </p:nvPr>
        </p:nvSpPr>
        <p:spPr>
          <a:xfrm>
            <a:off x="1117599" y="865100"/>
            <a:ext cx="10863729" cy="2392450"/>
          </a:xfrm>
          <a:prstGeom prst="rect">
            <a:avLst/>
          </a:prstGeom>
        </p:spPr>
        <p:txBody>
          <a:bodyPr>
            <a:noAutofit/>
          </a:bodyPr>
          <a:lstStyle/>
          <a:p>
            <a:pPr>
              <a:lnSpc>
                <a:spcPct val="135000"/>
              </a:lnSpc>
            </a:pPr>
            <a:r>
              <a:rPr lang="zh-TW" altLang="en-US" sz="3400" dirty="0"/>
              <a:t>台灣公共衛生學會、台灣流行病學學會、</a:t>
            </a:r>
            <a:br>
              <a:rPr lang="zh-TW" altLang="en-US" sz="3400" dirty="0"/>
            </a:br>
            <a:r>
              <a:rPr lang="zh-TW" altLang="en-US" sz="3400" dirty="0"/>
              <a:t>台灣事故傷害預防與安全促進學會、台灣癌症登記學會、</a:t>
            </a:r>
            <a:br>
              <a:rPr lang="zh-TW" altLang="en-US" sz="3400" dirty="0"/>
            </a:br>
            <a:r>
              <a:rPr lang="zh-TW" altLang="en-US" sz="3400" dirty="0"/>
              <a:t>台灣健康保險學會、台灣室內環境品質</a:t>
            </a:r>
            <a:r>
              <a:rPr lang="zh-TW" altLang="en-US" sz="3400" dirty="0" smtClean="0"/>
              <a:t>學會</a:t>
            </a:r>
            <a:endParaRPr sz="3400" dirty="0"/>
          </a:p>
        </p:txBody>
      </p:sp>
      <p:sp>
        <p:nvSpPr>
          <p:cNvPr id="134" name="Shape 134"/>
          <p:cNvSpPr>
            <a:spLocks noGrp="1"/>
          </p:cNvSpPr>
          <p:nvPr>
            <p:ph type="subTitle" sz="quarter" idx="1"/>
          </p:nvPr>
        </p:nvSpPr>
        <p:spPr>
          <a:xfrm>
            <a:off x="1117600" y="3693834"/>
            <a:ext cx="10769600" cy="731371"/>
          </a:xfrm>
          <a:prstGeom prst="rect">
            <a:avLst/>
          </a:prstGeom>
        </p:spPr>
        <p:txBody>
          <a:bodyPr>
            <a:normAutofit/>
          </a:bodyPr>
          <a:lstStyle/>
          <a:p>
            <a:r>
              <a:rPr lang="en-US" altLang="zh-TW" sz="4500" b="1" dirty="0"/>
              <a:t>2016</a:t>
            </a:r>
            <a:r>
              <a:rPr lang="zh-TW" altLang="en-US" sz="4500" b="1" dirty="0"/>
              <a:t>年 聯合年會</a:t>
            </a:r>
            <a:endParaRPr sz="4500" b="1" dirty="0"/>
          </a:p>
        </p:txBody>
      </p:sp>
      <p:sp>
        <p:nvSpPr>
          <p:cNvPr id="6" name="Shape 121"/>
          <p:cNvSpPr txBox="1">
            <a:spLocks/>
          </p:cNvSpPr>
          <p:nvPr/>
        </p:nvSpPr>
        <p:spPr>
          <a:xfrm>
            <a:off x="1841499" y="6491194"/>
            <a:ext cx="9321800" cy="18280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標楷體" panose="03000509000000000000" pitchFamily="65" charset="-120"/>
                <a:sym typeface="Bodoni SvtyTwo SC ITC TT-Book"/>
              </a:defRPr>
            </a:lvl1pPr>
            <a:lvl2pPr marL="0" marR="0" indent="2286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標楷體" panose="03000509000000000000" pitchFamily="65" charset="-120"/>
                <a:sym typeface="Bodoni SvtyTwo SC ITC TT-Book"/>
              </a:defRPr>
            </a:lvl2pPr>
            <a:lvl3pPr marL="0" marR="0" indent="4572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標楷體" panose="03000509000000000000" pitchFamily="65" charset="-120"/>
                <a:sym typeface="Bodoni SvtyTwo SC ITC TT-Book"/>
              </a:defRPr>
            </a:lvl3pPr>
            <a:lvl4pPr marL="0" marR="0" indent="6858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標楷體" panose="03000509000000000000" pitchFamily="65" charset="-120"/>
                <a:sym typeface="Bodoni SvtyTwo SC ITC TT-Book"/>
              </a:defRPr>
            </a:lvl4pPr>
            <a:lvl5pPr marL="0" marR="0" indent="9144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標楷體" panose="03000509000000000000" pitchFamily="65" charset="-120"/>
                <a:sym typeface="Bodoni SvtyTwo SC ITC TT-Book"/>
              </a:defRPr>
            </a:lvl5pPr>
            <a:lvl6pPr marL="2667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hangingPunct="1">
              <a:lnSpc>
                <a:spcPct val="150000"/>
              </a:lnSpc>
              <a:spcBef>
                <a:spcPts val="0"/>
              </a:spcBef>
            </a:pPr>
            <a:r>
              <a:rPr lang="zh-TW" altLang="en-US" sz="4200" b="1" dirty="0" smtClean="0">
                <a:solidFill>
                  <a:srgbClr val="000000"/>
                </a:solidFill>
              </a:rPr>
              <a:t>吳肖琪 </a:t>
            </a:r>
            <a:endParaRPr lang="en-US" altLang="zh-TW" sz="4200" b="1" dirty="0" smtClean="0">
              <a:solidFill>
                <a:srgbClr val="000000"/>
              </a:solidFill>
            </a:endParaRPr>
          </a:p>
          <a:p>
            <a:pPr hangingPunct="1">
              <a:lnSpc>
                <a:spcPct val="150000"/>
              </a:lnSpc>
              <a:spcBef>
                <a:spcPts val="0"/>
              </a:spcBef>
            </a:pPr>
            <a:r>
              <a:rPr lang="zh-TW" altLang="en-US" sz="4200" b="1" dirty="0" smtClean="0">
                <a:solidFill>
                  <a:srgbClr val="000000"/>
                </a:solidFill>
              </a:rPr>
              <a:t>台灣公共衛生學會理事長</a:t>
            </a:r>
            <a:endParaRPr lang="en-US" altLang="zh-TW" sz="4200" b="1" dirty="0" smtClean="0">
              <a:solidFill>
                <a:srgbClr val="000000"/>
              </a:solidFill>
            </a:endParaRPr>
          </a:p>
        </p:txBody>
      </p:sp>
      <p:sp>
        <p:nvSpPr>
          <p:cNvPr id="2" name="矩形 1"/>
          <p:cNvSpPr/>
          <p:nvPr/>
        </p:nvSpPr>
        <p:spPr>
          <a:xfrm>
            <a:off x="5332849" y="5525188"/>
            <a:ext cx="2339103" cy="738664"/>
          </a:xfrm>
          <a:prstGeom prst="rect">
            <a:avLst/>
          </a:prstGeom>
        </p:spPr>
        <p:txBody>
          <a:bodyPr wrap="none">
            <a:spAutoFit/>
          </a:bodyPr>
          <a:lstStyle/>
          <a:p>
            <a:r>
              <a:rPr lang="zh-TW" altLang="en-US" sz="4200" b="1" dirty="0">
                <a:solidFill>
                  <a:schemeClr val="accent6">
                    <a:lumMod val="75000"/>
                  </a:schemeClr>
                </a:solidFill>
                <a:latin typeface="標楷體" panose="03000509000000000000" pitchFamily="65" charset="-120"/>
                <a:ea typeface="標楷體" panose="03000509000000000000" pitchFamily="65" charset="-120"/>
              </a:rPr>
              <a:t>主席致詞</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2636496" y="2374904"/>
            <a:ext cx="2867200" cy="68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zh-TW" altLang="en-US" sz="1920" kern="1200">
              <a:solidFill>
                <a:srgbClr val="600C52"/>
              </a:solidFill>
            </a:endParaRPr>
          </a:p>
        </p:txBody>
      </p:sp>
      <p:sp>
        <p:nvSpPr>
          <p:cNvPr id="55" name="矩形 54"/>
          <p:cNvSpPr/>
          <p:nvPr/>
        </p:nvSpPr>
        <p:spPr bwMode="auto">
          <a:xfrm>
            <a:off x="1757216" y="2625040"/>
            <a:ext cx="819200" cy="1280000"/>
          </a:xfrm>
          <a:prstGeom prst="rect">
            <a:avLst/>
          </a:prstGeom>
          <a:solidFill>
            <a:srgbClr val="FFFF00">
              <a:alpha val="70000"/>
            </a:srgbClr>
          </a:solidFill>
          <a:ln w="25400" cap="flat" cmpd="sng" algn="ctr">
            <a:noFill/>
            <a:prstDash val="solid"/>
          </a:ln>
          <a:effectLst>
            <a:outerShdw blurRad="50800" dist="50800" dir="5400000" algn="ctr" rotWithShape="0">
              <a:sysClr val="window" lastClr="FFFFFF">
                <a:lumMod val="95000"/>
              </a:sysClr>
            </a:outerShdw>
          </a:effectLst>
        </p:spPr>
        <p:txBody>
          <a:bodyPr vert="eaVert"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服務對象</a:t>
            </a:r>
          </a:p>
        </p:txBody>
      </p:sp>
      <p:sp>
        <p:nvSpPr>
          <p:cNvPr id="56" name="矩形 55"/>
          <p:cNvSpPr/>
          <p:nvPr/>
        </p:nvSpPr>
        <p:spPr bwMode="auto">
          <a:xfrm>
            <a:off x="1765978" y="3853012"/>
            <a:ext cx="819200" cy="1536000"/>
          </a:xfrm>
          <a:prstGeom prst="rect">
            <a:avLst/>
          </a:prstGeom>
          <a:solidFill>
            <a:srgbClr val="9BBB59">
              <a:lumMod val="40000"/>
              <a:lumOff val="60000"/>
            </a:srgbClr>
          </a:solidFill>
          <a:ln w="25400" cap="flat" cmpd="sng" algn="ctr">
            <a:noFill/>
            <a:prstDash val="solid"/>
          </a:ln>
          <a:effectLst>
            <a:outerShdw blurRad="50800" dist="50800" dir="5400000" algn="ctr" rotWithShape="0">
              <a:sysClr val="window" lastClr="FFFFFF">
                <a:lumMod val="95000"/>
              </a:sysClr>
            </a:outerShdw>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服務提供體系</a:t>
            </a:r>
          </a:p>
        </p:txBody>
      </p:sp>
      <p:sp>
        <p:nvSpPr>
          <p:cNvPr id="57" name="矩形 56"/>
          <p:cNvSpPr/>
          <p:nvPr/>
        </p:nvSpPr>
        <p:spPr bwMode="auto">
          <a:xfrm>
            <a:off x="1755831" y="5378459"/>
            <a:ext cx="819200" cy="1228800"/>
          </a:xfrm>
          <a:prstGeom prst="rect">
            <a:avLst/>
          </a:prstGeom>
          <a:solidFill>
            <a:srgbClr val="FFFF00">
              <a:alpha val="70000"/>
            </a:srgbClr>
          </a:solidFill>
          <a:ln w="25400" cap="flat" cmpd="sng" algn="ctr">
            <a:noFill/>
            <a:prstDash val="solid"/>
          </a:ln>
          <a:effectLst>
            <a:outerShdw blurRad="50800" dist="50800" dir="5400000" algn="ctr" rotWithShape="0">
              <a:sysClr val="window" lastClr="FFFFFF">
                <a:lumMod val="95000"/>
              </a:sysClr>
            </a:outerShdw>
          </a:effectLst>
        </p:spPr>
        <p:txBody>
          <a:bodyPr vert="eaVert"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服務內容</a:t>
            </a:r>
            <a:endParaRPr lang="en-US" altLang="zh-TW" sz="1920" dirty="0">
              <a:solidFill>
                <a:sysClr val="windowText" lastClr="000000"/>
              </a:solidFill>
              <a:latin typeface="Calibri" panose="020F0502020204030204" pitchFamily="34" charset="0"/>
              <a:ea typeface="標楷體" pitchFamily="65" charset="-120"/>
            </a:endParaRPr>
          </a:p>
        </p:txBody>
      </p:sp>
      <p:sp>
        <p:nvSpPr>
          <p:cNvPr id="58" name="矩形 57"/>
          <p:cNvSpPr/>
          <p:nvPr/>
        </p:nvSpPr>
        <p:spPr bwMode="auto">
          <a:xfrm>
            <a:off x="1751604" y="6598793"/>
            <a:ext cx="819200" cy="768000"/>
          </a:xfrm>
          <a:prstGeom prst="rect">
            <a:avLst/>
          </a:prstGeom>
          <a:solidFill>
            <a:srgbClr val="9BBB59">
              <a:lumMod val="40000"/>
              <a:lumOff val="60000"/>
            </a:srgbClr>
          </a:solidFill>
          <a:ln w="25400" cap="flat" cmpd="sng" algn="ctr">
            <a:noFill/>
            <a:prstDash val="solid"/>
          </a:ln>
          <a:effectLst>
            <a:outerShdw blurRad="50800" dist="50800" dir="5400000" algn="ctr" rotWithShape="0">
              <a:sysClr val="window" lastClr="FFFFFF">
                <a:lumMod val="95000"/>
              </a:sysClr>
            </a:outerShdw>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目標</a:t>
            </a:r>
          </a:p>
        </p:txBody>
      </p:sp>
      <p:sp>
        <p:nvSpPr>
          <p:cNvPr id="59" name="矩形 58"/>
          <p:cNvSpPr/>
          <p:nvPr/>
        </p:nvSpPr>
        <p:spPr bwMode="auto">
          <a:xfrm>
            <a:off x="1768147" y="7274651"/>
            <a:ext cx="819200" cy="1280000"/>
          </a:xfrm>
          <a:prstGeom prst="rect">
            <a:avLst/>
          </a:prstGeom>
          <a:solidFill>
            <a:srgbClr val="FFFF00">
              <a:alpha val="70000"/>
            </a:srgbClr>
          </a:solidFill>
          <a:ln w="25400" cap="flat" cmpd="sng" algn="ctr">
            <a:noFill/>
            <a:prstDash val="solid"/>
          </a:ln>
          <a:effectLst>
            <a:outerShdw blurRad="50800" dist="50800" dir="5400000" algn="ctr" rotWithShape="0">
              <a:sysClr val="window" lastClr="FFFFFF">
                <a:lumMod val="95000"/>
              </a:sysClr>
            </a:outerShdw>
          </a:effectLst>
        </p:spPr>
        <p:txBody>
          <a:bodyPr vert="eaVert"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政府方案</a:t>
            </a:r>
          </a:p>
        </p:txBody>
      </p:sp>
      <p:sp>
        <p:nvSpPr>
          <p:cNvPr id="60" name="圓角矩形 59"/>
          <p:cNvSpPr/>
          <p:nvPr/>
        </p:nvSpPr>
        <p:spPr bwMode="auto">
          <a:xfrm>
            <a:off x="3227382" y="2580058"/>
            <a:ext cx="1690648" cy="512000"/>
          </a:xfrm>
          <a:prstGeom prst="roundRect">
            <a:avLst/>
          </a:prstGeom>
          <a:solidFill>
            <a:srgbClr val="92D050"/>
          </a:solidFill>
          <a:ln w="25400" cap="flat" cmpd="sng" algn="ctr">
            <a:solidFill>
              <a:srgbClr val="4F81BD">
                <a:shade val="50000"/>
              </a:srgbClr>
            </a:solidFill>
            <a:prstDash val="solid"/>
          </a:ln>
          <a:effectLst/>
        </p:spPr>
        <p:txBody>
          <a:bodyPr anchor="ctr"/>
          <a:lstStyle/>
          <a:p>
            <a:pPr defTabSz="1300460" hangingPunct="1">
              <a:defRPr/>
            </a:pPr>
            <a:r>
              <a:rPr lang="zh-TW" altLang="en-US" sz="2347" dirty="0">
                <a:solidFill>
                  <a:sysClr val="windowText" lastClr="000000"/>
                </a:solidFill>
                <a:latin typeface="Calibri" panose="020F0502020204030204" pitchFamily="34" charset="0"/>
                <a:ea typeface="標楷體" pitchFamily="65" charset="-120"/>
              </a:rPr>
              <a:t>健康者</a:t>
            </a:r>
          </a:p>
        </p:txBody>
      </p:sp>
      <p:sp>
        <p:nvSpPr>
          <p:cNvPr id="61" name="圓角矩形 60"/>
          <p:cNvSpPr/>
          <p:nvPr/>
        </p:nvSpPr>
        <p:spPr bwMode="auto">
          <a:xfrm>
            <a:off x="3242311" y="3311935"/>
            <a:ext cx="1690648" cy="512000"/>
          </a:xfrm>
          <a:prstGeom prst="roundRect">
            <a:avLst/>
          </a:prstGeom>
          <a:solidFill>
            <a:srgbClr val="DCFEDA"/>
          </a:solidFill>
          <a:ln w="25400" cap="flat" cmpd="sng" algn="ctr">
            <a:solidFill>
              <a:srgbClr val="4F81BD">
                <a:shade val="50000"/>
              </a:srgbClr>
            </a:solidFill>
            <a:prstDash val="solid"/>
          </a:ln>
          <a:effectLst/>
        </p:spPr>
        <p:txBody>
          <a:bodyPr lIns="0" rIns="0" anchor="ctr"/>
          <a:lstStyle/>
          <a:p>
            <a:pPr defTabSz="1300460" hangingPunct="1">
              <a:defRPr/>
            </a:pPr>
            <a:r>
              <a:rPr lang="zh-TW" altLang="en-US" sz="2347" dirty="0">
                <a:solidFill>
                  <a:sysClr val="windowText" lastClr="000000"/>
                </a:solidFill>
                <a:latin typeface="Calibri" panose="020F0502020204030204" pitchFamily="34" charset="0"/>
                <a:ea typeface="標楷體" pitchFamily="65" charset="-120"/>
              </a:rPr>
              <a:t>亞健康者</a:t>
            </a:r>
          </a:p>
        </p:txBody>
      </p:sp>
      <p:sp>
        <p:nvSpPr>
          <p:cNvPr id="62" name="橢圓 61"/>
          <p:cNvSpPr/>
          <p:nvPr/>
        </p:nvSpPr>
        <p:spPr bwMode="auto">
          <a:xfrm>
            <a:off x="2953198" y="4269046"/>
            <a:ext cx="2355200" cy="819200"/>
          </a:xfrm>
          <a:prstGeom prst="ellipse">
            <a:avLst/>
          </a:prstGeom>
          <a:solidFill>
            <a:schemeClr val="accent6">
              <a:lumMod val="20000"/>
              <a:lumOff val="80000"/>
            </a:schemeClr>
          </a:solidFill>
          <a:ln w="25400" cap="flat" cmpd="sng" algn="ctr">
            <a:noFill/>
            <a:prstDash val="solid"/>
          </a:ln>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生活照顧</a:t>
            </a:r>
            <a:endParaRPr lang="en-US" altLang="zh-TW" sz="1920" dirty="0">
              <a:solidFill>
                <a:sysClr val="windowText" lastClr="000000"/>
              </a:solidFill>
              <a:latin typeface="Calibri" panose="020F0502020204030204" pitchFamily="34" charset="0"/>
              <a:ea typeface="標楷體" pitchFamily="65" charset="-120"/>
            </a:endParaRPr>
          </a:p>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服務體系</a:t>
            </a:r>
          </a:p>
        </p:txBody>
      </p:sp>
      <p:sp>
        <p:nvSpPr>
          <p:cNvPr id="63" name="圓角矩形 62"/>
          <p:cNvSpPr/>
          <p:nvPr/>
        </p:nvSpPr>
        <p:spPr bwMode="auto">
          <a:xfrm>
            <a:off x="6011367" y="2537617"/>
            <a:ext cx="1689600" cy="512000"/>
          </a:xfrm>
          <a:prstGeom prst="roundRect">
            <a:avLst/>
          </a:prstGeom>
          <a:solidFill>
            <a:srgbClr val="FF99CC"/>
          </a:solidFill>
          <a:ln w="25400" cap="flat" cmpd="sng" algn="ctr">
            <a:solidFill>
              <a:srgbClr val="4F81BD">
                <a:shade val="50000"/>
              </a:srgbClr>
            </a:solidFill>
            <a:prstDash val="solid"/>
          </a:ln>
          <a:effectLst/>
        </p:spPr>
        <p:txBody>
          <a:bodyPr lIns="0" rIns="0" anchor="ctr"/>
          <a:lstStyle/>
          <a:p>
            <a:pPr defTabSz="1300460" hangingPunct="1">
              <a:defRPr/>
            </a:pPr>
            <a:r>
              <a:rPr lang="zh-TW" altLang="en-US" sz="2347" dirty="0">
                <a:solidFill>
                  <a:sysClr val="windowText" lastClr="000000"/>
                </a:solidFill>
                <a:latin typeface="Calibri" panose="020F0502020204030204" pitchFamily="34" charset="0"/>
                <a:ea typeface="標楷體" pitchFamily="65" charset="-120"/>
              </a:rPr>
              <a:t>急性病患</a:t>
            </a:r>
          </a:p>
        </p:txBody>
      </p:sp>
      <p:sp>
        <p:nvSpPr>
          <p:cNvPr id="64" name="圓角矩形 63"/>
          <p:cNvSpPr/>
          <p:nvPr/>
        </p:nvSpPr>
        <p:spPr bwMode="auto">
          <a:xfrm>
            <a:off x="6011367" y="3127777"/>
            <a:ext cx="1689600" cy="716800"/>
          </a:xfrm>
          <a:prstGeom prst="roundRect">
            <a:avLst/>
          </a:prstGeom>
          <a:solidFill>
            <a:srgbClr val="FFCCFF"/>
          </a:solidFill>
          <a:ln w="25400" cap="flat" cmpd="sng" algn="ctr">
            <a:solidFill>
              <a:srgbClr val="4F81BD">
                <a:shade val="50000"/>
              </a:srgbClr>
            </a:solidFill>
            <a:prstDash val="solid"/>
          </a:ln>
          <a:effectLst/>
        </p:spPr>
        <p:txBody>
          <a:bodyPr lIns="0" rIns="0" anchor="ctr"/>
          <a:lstStyle/>
          <a:p>
            <a:pPr defTabSz="1300460" hangingPunct="1">
              <a:defRPr/>
            </a:pPr>
            <a:r>
              <a:rPr lang="zh-TW" altLang="en-US" sz="2347" dirty="0">
                <a:solidFill>
                  <a:sysClr val="windowText" lastClr="000000"/>
                </a:solidFill>
                <a:latin typeface="Calibri" panose="020F0502020204030204" pitchFamily="34" charset="0"/>
                <a:ea typeface="標楷體" pitchFamily="65" charset="-120"/>
              </a:rPr>
              <a:t>出院需</a:t>
            </a:r>
            <a:endParaRPr lang="en-US" altLang="zh-TW" sz="2347" dirty="0">
              <a:solidFill>
                <a:sysClr val="windowText" lastClr="000000"/>
              </a:solidFill>
              <a:latin typeface="Calibri" panose="020F0502020204030204" pitchFamily="34" charset="0"/>
              <a:ea typeface="標楷體" pitchFamily="65" charset="-120"/>
            </a:endParaRPr>
          </a:p>
          <a:p>
            <a:pPr defTabSz="1300460" hangingPunct="1">
              <a:lnSpc>
                <a:spcPts val="2133"/>
              </a:lnSpc>
              <a:defRPr/>
            </a:pPr>
            <a:r>
              <a:rPr lang="zh-TW" altLang="en-US" sz="2347" dirty="0">
                <a:solidFill>
                  <a:sysClr val="windowText" lastClr="000000"/>
                </a:solidFill>
                <a:latin typeface="Calibri" panose="020F0502020204030204" pitchFamily="34" charset="0"/>
                <a:ea typeface="標楷體" pitchFamily="65" charset="-120"/>
              </a:rPr>
              <a:t>照護病人</a:t>
            </a:r>
          </a:p>
        </p:txBody>
      </p:sp>
      <p:sp>
        <p:nvSpPr>
          <p:cNvPr id="65" name="橢圓 64"/>
          <p:cNvSpPr/>
          <p:nvPr/>
        </p:nvSpPr>
        <p:spPr bwMode="auto">
          <a:xfrm>
            <a:off x="5765796" y="4266505"/>
            <a:ext cx="2355200" cy="819200"/>
          </a:xfrm>
          <a:prstGeom prst="ellipse">
            <a:avLst/>
          </a:prstGeom>
          <a:solidFill>
            <a:schemeClr val="tx2">
              <a:lumMod val="20000"/>
              <a:lumOff val="80000"/>
            </a:schemeClr>
          </a:solidFill>
          <a:ln w="25400" cap="flat" cmpd="sng" algn="ctr">
            <a:noFill/>
            <a:prstDash val="solid"/>
          </a:ln>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醫療</a:t>
            </a:r>
            <a:endParaRPr lang="en-US" altLang="zh-TW" sz="1920" dirty="0">
              <a:solidFill>
                <a:sysClr val="windowText" lastClr="000000"/>
              </a:solidFill>
              <a:latin typeface="Calibri" panose="020F0502020204030204" pitchFamily="34" charset="0"/>
              <a:ea typeface="標楷體" pitchFamily="65" charset="-120"/>
            </a:endParaRPr>
          </a:p>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服務體系</a:t>
            </a:r>
          </a:p>
        </p:txBody>
      </p:sp>
      <p:sp>
        <p:nvSpPr>
          <p:cNvPr id="66" name="圓角矩形 65"/>
          <p:cNvSpPr/>
          <p:nvPr/>
        </p:nvSpPr>
        <p:spPr bwMode="auto">
          <a:xfrm>
            <a:off x="8497946" y="2537492"/>
            <a:ext cx="1689600" cy="716800"/>
          </a:xfrm>
          <a:prstGeom prst="roundRect">
            <a:avLst/>
          </a:prstGeom>
          <a:solidFill>
            <a:srgbClr val="FEF6C4"/>
          </a:solidFill>
          <a:ln w="25400" cap="flat" cmpd="sng" algn="ctr">
            <a:solidFill>
              <a:srgbClr val="4F81BD">
                <a:shade val="50000"/>
              </a:srgbClr>
            </a:solidFill>
            <a:prstDash val="solid"/>
          </a:ln>
          <a:effectLst/>
        </p:spPr>
        <p:txBody>
          <a:bodyPr anchor="ctr"/>
          <a:lstStyle/>
          <a:p>
            <a:pPr defTabSz="1300460" hangingPunct="1">
              <a:defRPr/>
            </a:pPr>
            <a:r>
              <a:rPr lang="zh-TW" altLang="en-US" sz="2347" dirty="0">
                <a:solidFill>
                  <a:sysClr val="windowText" lastClr="000000"/>
                </a:solidFill>
                <a:latin typeface="Calibri" panose="020F0502020204030204" pitchFamily="34" charset="0"/>
                <a:ea typeface="標楷體" pitchFamily="65" charset="-120"/>
              </a:rPr>
              <a:t>長期</a:t>
            </a:r>
            <a:endParaRPr lang="en-US" altLang="zh-TW" sz="2347" dirty="0">
              <a:solidFill>
                <a:sysClr val="windowText" lastClr="000000"/>
              </a:solidFill>
              <a:latin typeface="Calibri" panose="020F0502020204030204" pitchFamily="34" charset="0"/>
              <a:ea typeface="標楷體" pitchFamily="65" charset="-120"/>
            </a:endParaRPr>
          </a:p>
          <a:p>
            <a:pPr defTabSz="1300460" hangingPunct="1">
              <a:lnSpc>
                <a:spcPts val="2133"/>
              </a:lnSpc>
              <a:defRPr/>
            </a:pPr>
            <a:r>
              <a:rPr lang="zh-TW" altLang="en-US" sz="2347" dirty="0">
                <a:solidFill>
                  <a:sysClr val="windowText" lastClr="000000"/>
                </a:solidFill>
                <a:latin typeface="Calibri" panose="020F0502020204030204" pitchFamily="34" charset="0"/>
                <a:ea typeface="標楷體" pitchFamily="65" charset="-120"/>
              </a:rPr>
              <a:t>失能者</a:t>
            </a:r>
          </a:p>
        </p:txBody>
      </p:sp>
      <p:sp>
        <p:nvSpPr>
          <p:cNvPr id="67" name="圓角矩形 66"/>
          <p:cNvSpPr/>
          <p:nvPr/>
        </p:nvSpPr>
        <p:spPr bwMode="auto">
          <a:xfrm>
            <a:off x="8530081" y="3337203"/>
            <a:ext cx="1689600" cy="512000"/>
          </a:xfrm>
          <a:prstGeom prst="roundRect">
            <a:avLst/>
          </a:prstGeom>
          <a:solidFill>
            <a:schemeClr val="accent2">
              <a:lumMod val="40000"/>
              <a:lumOff val="60000"/>
            </a:schemeClr>
          </a:solidFill>
          <a:ln w="25400" cap="flat" cmpd="sng" algn="ctr">
            <a:solidFill>
              <a:srgbClr val="4F81BD">
                <a:shade val="50000"/>
              </a:srgbClr>
            </a:solidFill>
            <a:prstDash val="solid"/>
          </a:ln>
          <a:effectLst/>
        </p:spPr>
        <p:txBody>
          <a:bodyPr lIns="0" rIns="0" anchor="ctr"/>
          <a:lstStyle/>
          <a:p>
            <a:pPr defTabSz="1300460" hangingPunct="1">
              <a:defRPr/>
            </a:pPr>
            <a:r>
              <a:rPr lang="zh-TW" altLang="en-US" sz="2347" dirty="0">
                <a:solidFill>
                  <a:sysClr val="windowText" lastClr="000000"/>
                </a:solidFill>
                <a:latin typeface="Calibri" panose="020F0502020204030204" pitchFamily="34" charset="0"/>
                <a:ea typeface="標楷體" pitchFamily="65" charset="-120"/>
              </a:rPr>
              <a:t>慢性病患</a:t>
            </a:r>
          </a:p>
        </p:txBody>
      </p:sp>
      <p:sp>
        <p:nvSpPr>
          <p:cNvPr id="68" name="橢圓 67"/>
          <p:cNvSpPr/>
          <p:nvPr/>
        </p:nvSpPr>
        <p:spPr bwMode="auto">
          <a:xfrm>
            <a:off x="8221331" y="4261632"/>
            <a:ext cx="2355200" cy="819200"/>
          </a:xfrm>
          <a:prstGeom prst="ellipse">
            <a:avLst/>
          </a:prstGeom>
          <a:solidFill>
            <a:schemeClr val="accent2">
              <a:lumMod val="60000"/>
              <a:lumOff val="40000"/>
            </a:schemeClr>
          </a:solidFill>
          <a:ln w="25400" cap="flat" cmpd="sng" algn="ctr">
            <a:noFill/>
            <a:prstDash val="solid"/>
          </a:ln>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長期照顧</a:t>
            </a:r>
            <a:endParaRPr lang="en-US" altLang="zh-TW" sz="1920" dirty="0">
              <a:solidFill>
                <a:sysClr val="windowText" lastClr="000000"/>
              </a:solidFill>
              <a:latin typeface="Calibri" panose="020F0502020204030204" pitchFamily="34" charset="0"/>
              <a:ea typeface="標楷體" pitchFamily="65" charset="-120"/>
            </a:endParaRPr>
          </a:p>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服務體系</a:t>
            </a:r>
          </a:p>
        </p:txBody>
      </p:sp>
      <p:sp>
        <p:nvSpPr>
          <p:cNvPr id="69" name="向下箭號 68"/>
          <p:cNvSpPr/>
          <p:nvPr/>
        </p:nvSpPr>
        <p:spPr bwMode="auto">
          <a:xfrm>
            <a:off x="3957246" y="3877388"/>
            <a:ext cx="315038" cy="345997"/>
          </a:xfrm>
          <a:prstGeom prst="downArrow">
            <a:avLst/>
          </a:prstGeom>
          <a:solidFill>
            <a:srgbClr val="1F497D">
              <a:lumMod val="75000"/>
            </a:srgbClr>
          </a:solidFill>
          <a:ln w="25400" cap="flat" cmpd="sng" algn="ctr">
            <a:noFill/>
            <a:prstDash val="solid"/>
          </a:ln>
          <a:effectLst/>
        </p:spPr>
        <p:txBody>
          <a:bodyPr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70" name="矩形 69"/>
          <p:cNvSpPr/>
          <p:nvPr/>
        </p:nvSpPr>
        <p:spPr bwMode="auto">
          <a:xfrm>
            <a:off x="3209019" y="5510945"/>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食衣住行協助</a:t>
            </a:r>
          </a:p>
        </p:txBody>
      </p:sp>
      <p:sp>
        <p:nvSpPr>
          <p:cNvPr id="29720" name="矩形 70"/>
          <p:cNvSpPr>
            <a:spLocks noChangeArrowheads="1"/>
          </p:cNvSpPr>
          <p:nvPr/>
        </p:nvSpPr>
        <p:spPr bwMode="auto">
          <a:xfrm>
            <a:off x="3209019" y="6023263"/>
            <a:ext cx="1843200" cy="256000"/>
          </a:xfrm>
          <a:prstGeom prst="rect">
            <a:avLst/>
          </a:prstGeom>
          <a:noFill/>
          <a:ln w="1905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300460" fontAlgn="base" hangingPunct="1">
              <a:spcBef>
                <a:spcPct val="0"/>
              </a:spcBef>
              <a:spcAft>
                <a:spcPct val="0"/>
              </a:spcAft>
              <a:defRPr/>
            </a:pPr>
            <a:r>
              <a:rPr kumimoji="0" lang="zh-TW" altLang="en-US" sz="1493" b="1" kern="1200" dirty="0">
                <a:solidFill>
                  <a:srgbClr val="000000"/>
                </a:solidFill>
                <a:latin typeface="Calibri" panose="020F0502020204030204" pitchFamily="34" charset="0"/>
                <a:ea typeface="標楷體" pitchFamily="65" charset="-120"/>
              </a:rPr>
              <a:t>轉介與就醫安排</a:t>
            </a:r>
          </a:p>
        </p:txBody>
      </p:sp>
      <p:sp>
        <p:nvSpPr>
          <p:cNvPr id="72" name="矩形 71"/>
          <p:cNvSpPr/>
          <p:nvPr/>
        </p:nvSpPr>
        <p:spPr bwMode="auto">
          <a:xfrm>
            <a:off x="3209019" y="5763072"/>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健康養生管理</a:t>
            </a:r>
          </a:p>
        </p:txBody>
      </p:sp>
      <p:sp>
        <p:nvSpPr>
          <p:cNvPr id="73" name="矩形 72"/>
          <p:cNvSpPr/>
          <p:nvPr/>
        </p:nvSpPr>
        <p:spPr bwMode="auto">
          <a:xfrm>
            <a:off x="6011367" y="5481195"/>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醫療服務</a:t>
            </a:r>
          </a:p>
        </p:txBody>
      </p:sp>
      <p:sp>
        <p:nvSpPr>
          <p:cNvPr id="74" name="矩形 73"/>
          <p:cNvSpPr/>
          <p:nvPr/>
        </p:nvSpPr>
        <p:spPr bwMode="auto">
          <a:xfrm>
            <a:off x="6012317" y="5989845"/>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出院準備服務</a:t>
            </a:r>
          </a:p>
        </p:txBody>
      </p:sp>
      <p:sp>
        <p:nvSpPr>
          <p:cNvPr id="75" name="矩形 74"/>
          <p:cNvSpPr/>
          <p:nvPr/>
        </p:nvSpPr>
        <p:spPr bwMode="auto">
          <a:xfrm>
            <a:off x="6011367" y="5733845"/>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遠距照護服務</a:t>
            </a:r>
          </a:p>
        </p:txBody>
      </p:sp>
      <p:sp>
        <p:nvSpPr>
          <p:cNvPr id="76" name="矩形 75"/>
          <p:cNvSpPr/>
          <p:nvPr/>
        </p:nvSpPr>
        <p:spPr bwMode="auto">
          <a:xfrm>
            <a:off x="6010625" y="6248859"/>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中期照護服務</a:t>
            </a:r>
          </a:p>
        </p:txBody>
      </p:sp>
      <p:sp>
        <p:nvSpPr>
          <p:cNvPr id="77" name="矩形 76"/>
          <p:cNvSpPr/>
          <p:nvPr/>
        </p:nvSpPr>
        <p:spPr bwMode="auto">
          <a:xfrm>
            <a:off x="8453707" y="5510911"/>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居家式服務</a:t>
            </a:r>
          </a:p>
        </p:txBody>
      </p:sp>
      <p:sp>
        <p:nvSpPr>
          <p:cNvPr id="78" name="矩形 77"/>
          <p:cNvSpPr/>
          <p:nvPr/>
        </p:nvSpPr>
        <p:spPr bwMode="auto">
          <a:xfrm>
            <a:off x="8453707" y="6020291"/>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機構式服務</a:t>
            </a:r>
          </a:p>
        </p:txBody>
      </p:sp>
      <p:sp>
        <p:nvSpPr>
          <p:cNvPr id="79" name="矩形 78"/>
          <p:cNvSpPr/>
          <p:nvPr/>
        </p:nvSpPr>
        <p:spPr bwMode="auto">
          <a:xfrm>
            <a:off x="8453707" y="5764291"/>
            <a:ext cx="1843200" cy="256000"/>
          </a:xfrm>
          <a:prstGeom prst="rect">
            <a:avLst/>
          </a:prstGeom>
          <a:noFill/>
          <a:ln w="19050" cap="flat" cmpd="sng" algn="ctr">
            <a:solidFill>
              <a:srgbClr val="4F81BD">
                <a:shade val="50000"/>
              </a:srgbClr>
            </a:solidFill>
            <a:prstDash val="solid"/>
          </a:ln>
          <a:effectLst/>
        </p:spPr>
        <p:txBody>
          <a:bodyPr anchor="ctr"/>
          <a:lstStyle/>
          <a:p>
            <a:pPr defTabSz="1300460" hangingPunct="1">
              <a:defRPr/>
            </a:pPr>
            <a:r>
              <a:rPr lang="zh-TW" altLang="en-US" sz="1493" b="1" dirty="0">
                <a:solidFill>
                  <a:sysClr val="windowText" lastClr="000000"/>
                </a:solidFill>
                <a:latin typeface="Calibri" panose="020F0502020204030204" pitchFamily="34" charset="0"/>
                <a:ea typeface="標楷體" panose="03000509000000000000" pitchFamily="65" charset="-120"/>
              </a:rPr>
              <a:t>社區式服務</a:t>
            </a:r>
          </a:p>
        </p:txBody>
      </p:sp>
      <p:sp>
        <p:nvSpPr>
          <p:cNvPr id="80" name="圓角矩形 79"/>
          <p:cNvSpPr/>
          <p:nvPr/>
        </p:nvSpPr>
        <p:spPr bwMode="auto">
          <a:xfrm>
            <a:off x="2716175" y="6763618"/>
            <a:ext cx="2713600" cy="512000"/>
          </a:xfrm>
          <a:prstGeom prst="roundRect">
            <a:avLst/>
          </a:prstGeom>
          <a:solidFill>
            <a:srgbClr val="B1E5BF"/>
          </a:solidFill>
          <a:ln w="25400" cap="flat" cmpd="sng" algn="ctr">
            <a:solidFill>
              <a:srgbClr val="4F81BD">
                <a:shade val="50000"/>
              </a:srgbClr>
            </a:solidFill>
            <a:prstDash val="solid"/>
          </a:ln>
          <a:effectLst/>
        </p:spPr>
        <p:txBody>
          <a:bodyPr lIns="0" rIns="0" anchor="ctr"/>
          <a:lstStyle/>
          <a:p>
            <a:pPr defTabSz="1300460" hangingPunct="1">
              <a:defRPr/>
            </a:pPr>
            <a:r>
              <a:rPr lang="zh-TW" altLang="en-US" sz="1493" dirty="0">
                <a:solidFill>
                  <a:sysClr val="windowText" lastClr="000000"/>
                </a:solidFill>
                <a:latin typeface="Calibri" panose="020F0502020204030204" pitchFamily="34" charset="0"/>
                <a:ea typeface="標楷體" pitchFamily="65" charset="-120"/>
              </a:rPr>
              <a:t>健康管理、預防保健、休閒養生</a:t>
            </a:r>
          </a:p>
        </p:txBody>
      </p:sp>
      <p:sp>
        <p:nvSpPr>
          <p:cNvPr id="81" name="圓角矩形 80"/>
          <p:cNvSpPr/>
          <p:nvPr/>
        </p:nvSpPr>
        <p:spPr bwMode="auto">
          <a:xfrm>
            <a:off x="5619408" y="6765898"/>
            <a:ext cx="2455977" cy="512000"/>
          </a:xfrm>
          <a:prstGeom prst="roundRect">
            <a:avLst/>
          </a:prstGeom>
          <a:solidFill>
            <a:schemeClr val="tx2">
              <a:lumMod val="40000"/>
              <a:lumOff val="60000"/>
            </a:schemeClr>
          </a:solidFill>
          <a:ln w="25400" cap="flat" cmpd="sng" algn="ctr">
            <a:solidFill>
              <a:srgbClr val="4F81BD">
                <a:shade val="50000"/>
              </a:srgbClr>
            </a:solidFill>
            <a:prstDash val="solid"/>
          </a:ln>
          <a:effectLst/>
        </p:spPr>
        <p:txBody>
          <a:bodyPr lIns="0" rIns="0" anchor="ctr"/>
          <a:lstStyle/>
          <a:p>
            <a:pPr defTabSz="1300460" hangingPunct="1">
              <a:defRPr/>
            </a:pPr>
            <a:r>
              <a:rPr lang="zh-TW" altLang="en-US" sz="1493" dirty="0">
                <a:solidFill>
                  <a:sysClr val="windowText" lastClr="000000"/>
                </a:solidFill>
                <a:latin typeface="Calibri" panose="020F0502020204030204" pitchFamily="34" charset="0"/>
                <a:ea typeface="標楷體" pitchFamily="65" charset="-120"/>
              </a:rPr>
              <a:t>疾病治療、</a:t>
            </a:r>
            <a:endParaRPr lang="en-US" altLang="zh-TW" sz="1493" dirty="0">
              <a:solidFill>
                <a:sysClr val="windowText" lastClr="000000"/>
              </a:solidFill>
              <a:latin typeface="Calibri" panose="020F0502020204030204" pitchFamily="34" charset="0"/>
              <a:ea typeface="標楷體" pitchFamily="65" charset="-120"/>
            </a:endParaRPr>
          </a:p>
          <a:p>
            <a:pPr defTabSz="1300460" hangingPunct="1">
              <a:defRPr/>
            </a:pPr>
            <a:r>
              <a:rPr lang="zh-TW" altLang="en-US" sz="1493" dirty="0">
                <a:solidFill>
                  <a:sysClr val="windowText" lastClr="000000"/>
                </a:solidFill>
                <a:latin typeface="Calibri" panose="020F0502020204030204" pitchFamily="34" charset="0"/>
                <a:ea typeface="標楷體" pitchFamily="65" charset="-120"/>
              </a:rPr>
              <a:t>復健、照護</a:t>
            </a:r>
          </a:p>
        </p:txBody>
      </p:sp>
      <p:sp>
        <p:nvSpPr>
          <p:cNvPr id="82" name="圓角矩形 81"/>
          <p:cNvSpPr/>
          <p:nvPr/>
        </p:nvSpPr>
        <p:spPr bwMode="auto">
          <a:xfrm>
            <a:off x="8409269" y="6762651"/>
            <a:ext cx="2239903" cy="512000"/>
          </a:xfrm>
          <a:prstGeom prst="roundRect">
            <a:avLst/>
          </a:prstGeom>
          <a:solidFill>
            <a:schemeClr val="accent2">
              <a:lumMod val="60000"/>
              <a:lumOff val="40000"/>
            </a:schemeClr>
          </a:solidFill>
          <a:ln w="25400" cap="flat" cmpd="sng" algn="ctr">
            <a:solidFill>
              <a:srgbClr val="4F81BD">
                <a:shade val="50000"/>
              </a:srgbClr>
            </a:solidFill>
            <a:prstDash val="solid"/>
          </a:ln>
          <a:effectLst/>
        </p:spPr>
        <p:txBody>
          <a:bodyPr lIns="0" rIns="0" anchor="ctr"/>
          <a:lstStyle/>
          <a:p>
            <a:pPr defTabSz="1300460" hangingPunct="1">
              <a:defRPr/>
            </a:pPr>
            <a:r>
              <a:rPr lang="zh-TW" altLang="en-US" sz="1493" dirty="0">
                <a:solidFill>
                  <a:sysClr val="windowText" lastClr="000000"/>
                </a:solidFill>
                <a:latin typeface="Calibri" panose="020F0502020204030204" pitchFamily="34" charset="0"/>
                <a:ea typeface="標楷體" pitchFamily="65" charset="-120"/>
              </a:rPr>
              <a:t>失能照顧、家庭支持</a:t>
            </a:r>
          </a:p>
        </p:txBody>
      </p:sp>
      <p:sp>
        <p:nvSpPr>
          <p:cNvPr id="83" name="矩形 82"/>
          <p:cNvSpPr/>
          <p:nvPr/>
        </p:nvSpPr>
        <p:spPr bwMode="auto">
          <a:xfrm>
            <a:off x="2716710" y="7332187"/>
            <a:ext cx="2713600" cy="409600"/>
          </a:xfrm>
          <a:prstGeom prst="rect">
            <a:avLst/>
          </a:prstGeom>
          <a:solidFill>
            <a:srgbClr val="EAFFD1"/>
          </a:solidFill>
          <a:ln w="25400" cap="flat" cmpd="sng" algn="ctr">
            <a:solidFill>
              <a:sysClr val="windowText" lastClr="000000"/>
            </a:solidFill>
            <a:prstDash val="solid"/>
          </a:ln>
          <a:effectLst>
            <a:outerShdw blurRad="50800" dist="50800" dir="5400000" algn="ctr" rotWithShape="0">
              <a:sysClr val="window" lastClr="FFFFFF">
                <a:lumMod val="95000"/>
              </a:sysClr>
            </a:outerShdw>
          </a:effectLst>
        </p:spPr>
        <p:txBody>
          <a:bodyPr anchor="ctr"/>
          <a:lstStyle/>
          <a:p>
            <a:pPr defTabSz="1300460" fontAlgn="base" hangingPunct="1">
              <a:spcBef>
                <a:spcPct val="0"/>
              </a:spcBef>
              <a:spcAft>
                <a:spcPct val="0"/>
              </a:spcAft>
              <a:defRPr/>
            </a:pPr>
            <a:r>
              <a:rPr lang="zh-TW" altLang="en-US" sz="1707" b="1" kern="1200" dirty="0">
                <a:solidFill>
                  <a:srgbClr val="FF0000"/>
                </a:solidFill>
                <a:latin typeface="Calibri" panose="020F0502020204030204" pitchFamily="34" charset="0"/>
                <a:ea typeface="標楷體" pitchFamily="65" charset="-120"/>
              </a:rPr>
              <a:t>友善關懷老人服務方案</a:t>
            </a:r>
          </a:p>
        </p:txBody>
      </p:sp>
      <p:sp>
        <p:nvSpPr>
          <p:cNvPr id="84" name="矩形 83"/>
          <p:cNvSpPr/>
          <p:nvPr/>
        </p:nvSpPr>
        <p:spPr bwMode="auto">
          <a:xfrm>
            <a:off x="2716567" y="7741787"/>
            <a:ext cx="2713600" cy="409600"/>
          </a:xfrm>
          <a:prstGeom prst="rect">
            <a:avLst/>
          </a:prstGeom>
          <a:solidFill>
            <a:srgbClr val="EAFFD1"/>
          </a:solidFill>
          <a:ln w="25400" cap="flat" cmpd="sng" algn="ctr">
            <a:solidFill>
              <a:sysClr val="windowText" lastClr="000000"/>
            </a:solidFill>
            <a:prstDash val="solid"/>
          </a:ln>
          <a:effectLst>
            <a:outerShdw blurRad="50800" dist="50800" dir="5400000" algn="ctr" rotWithShape="0">
              <a:sysClr val="window" lastClr="FFFFFF">
                <a:lumMod val="95000"/>
              </a:sysClr>
            </a:outerShdw>
          </a:effectLst>
        </p:spPr>
        <p:txBody>
          <a:bodyPr tIns="51200" bIns="51200"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高齡友善城市</a:t>
            </a:r>
          </a:p>
        </p:txBody>
      </p:sp>
      <p:sp>
        <p:nvSpPr>
          <p:cNvPr id="85" name="矩形 84"/>
          <p:cNvSpPr/>
          <p:nvPr/>
        </p:nvSpPr>
        <p:spPr bwMode="auto">
          <a:xfrm>
            <a:off x="5566625" y="7332100"/>
            <a:ext cx="2561539" cy="409600"/>
          </a:xfrm>
          <a:prstGeom prst="rect">
            <a:avLst/>
          </a:prstGeom>
          <a:solidFill>
            <a:schemeClr val="tx2">
              <a:lumMod val="20000"/>
              <a:lumOff val="80000"/>
            </a:schemeClr>
          </a:solidFill>
          <a:ln w="25400" cap="flat" cmpd="sng" algn="ctr">
            <a:solidFill>
              <a:sysClr val="windowText" lastClr="000000"/>
            </a:solidFill>
            <a:prstDash val="solid"/>
          </a:ln>
          <a:effectLst>
            <a:outerShdw blurRad="50800" dist="50800" dir="5400000" algn="ctr" rotWithShape="0">
              <a:sysClr val="window" lastClr="FFFFFF">
                <a:lumMod val="95000"/>
              </a:sysClr>
            </a:outerShdw>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全民健保  </a:t>
            </a:r>
          </a:p>
        </p:txBody>
      </p:sp>
      <p:sp>
        <p:nvSpPr>
          <p:cNvPr id="86" name="矩形 85"/>
          <p:cNvSpPr/>
          <p:nvPr/>
        </p:nvSpPr>
        <p:spPr bwMode="auto">
          <a:xfrm>
            <a:off x="5566625" y="7739741"/>
            <a:ext cx="2561539" cy="409600"/>
          </a:xfrm>
          <a:prstGeom prst="rect">
            <a:avLst/>
          </a:prstGeom>
          <a:solidFill>
            <a:schemeClr val="tx2">
              <a:lumMod val="20000"/>
              <a:lumOff val="80000"/>
            </a:schemeClr>
          </a:solidFill>
          <a:ln w="25400" cap="flat" cmpd="sng" algn="ctr">
            <a:solidFill>
              <a:sysClr val="windowText" lastClr="000000"/>
            </a:solidFill>
            <a:prstDash val="solid"/>
          </a:ln>
          <a:effectLst>
            <a:outerShdw blurRad="50800" dist="50800" dir="5400000" algn="ctr" rotWithShape="0">
              <a:sysClr val="window" lastClr="FFFFFF">
                <a:lumMod val="95000"/>
              </a:sysClr>
            </a:outerShdw>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社區醫療群</a:t>
            </a:r>
          </a:p>
        </p:txBody>
      </p:sp>
      <p:sp>
        <p:nvSpPr>
          <p:cNvPr id="87" name="矩形 86"/>
          <p:cNvSpPr/>
          <p:nvPr/>
        </p:nvSpPr>
        <p:spPr bwMode="auto">
          <a:xfrm>
            <a:off x="5566801" y="8151761"/>
            <a:ext cx="2561540" cy="409600"/>
          </a:xfrm>
          <a:prstGeom prst="rect">
            <a:avLst/>
          </a:prstGeom>
          <a:solidFill>
            <a:schemeClr val="tx2">
              <a:lumMod val="20000"/>
              <a:lumOff val="80000"/>
            </a:schemeClr>
          </a:solidFill>
          <a:ln w="25400" cap="flat" cmpd="sng" algn="ctr">
            <a:solidFill>
              <a:sysClr val="windowText" lastClr="000000"/>
            </a:solidFill>
            <a:prstDash val="solid"/>
          </a:ln>
          <a:effectLst>
            <a:outerShdw blurRad="50800" dist="50800" dir="5400000" algn="ctr" rotWithShape="0">
              <a:sysClr val="window" lastClr="FFFFFF">
                <a:lumMod val="95000"/>
              </a:sysClr>
            </a:outerShdw>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老人整合性醫療計畫             </a:t>
            </a:r>
          </a:p>
        </p:txBody>
      </p:sp>
      <p:sp>
        <p:nvSpPr>
          <p:cNvPr id="88" name="矩形 87"/>
          <p:cNvSpPr/>
          <p:nvPr/>
        </p:nvSpPr>
        <p:spPr bwMode="auto">
          <a:xfrm>
            <a:off x="8247720" y="7337411"/>
            <a:ext cx="2624216" cy="409600"/>
          </a:xfrm>
          <a:prstGeom prst="rect">
            <a:avLst/>
          </a:prstGeom>
          <a:solidFill>
            <a:schemeClr val="accent2">
              <a:lumMod val="20000"/>
              <a:lumOff val="80000"/>
            </a:schemeClr>
          </a:solidFill>
          <a:ln w="25400" cap="flat" cmpd="sng" algn="ctr">
            <a:solidFill>
              <a:sysClr val="windowText" lastClr="000000"/>
            </a:solidFill>
            <a:prstDash val="solid"/>
          </a:ln>
          <a:effectLst>
            <a:outerShdw blurRad="50800" dist="50800" dir="5400000" algn="ctr" rotWithShape="0">
              <a:sysClr val="window" lastClr="FFFFFF">
                <a:lumMod val="95000"/>
              </a:sysClr>
            </a:outerShdw>
          </a:effectLst>
        </p:spPr>
        <p:txBody>
          <a:bodyPr anchor="ctr"/>
          <a:lstStyle/>
          <a:p>
            <a:pPr defTabSz="1300460" hangingPunct="1">
              <a:defRPr/>
            </a:pPr>
            <a:r>
              <a:rPr lang="zh-TW" altLang="en-US" sz="1920" b="1" dirty="0">
                <a:solidFill>
                  <a:srgbClr val="FF0000"/>
                </a:solidFill>
                <a:latin typeface="Calibri" panose="020F0502020204030204" pitchFamily="34" charset="0"/>
                <a:ea typeface="標楷體" pitchFamily="65" charset="-120"/>
              </a:rPr>
              <a:t>長期照顧十年計畫  </a:t>
            </a:r>
          </a:p>
        </p:txBody>
      </p:sp>
      <p:sp>
        <p:nvSpPr>
          <p:cNvPr id="89" name="矩形 88"/>
          <p:cNvSpPr/>
          <p:nvPr/>
        </p:nvSpPr>
        <p:spPr bwMode="auto">
          <a:xfrm>
            <a:off x="8247720" y="7739741"/>
            <a:ext cx="2624216" cy="409600"/>
          </a:xfrm>
          <a:prstGeom prst="rect">
            <a:avLst/>
          </a:prstGeom>
          <a:solidFill>
            <a:schemeClr val="accent2">
              <a:lumMod val="20000"/>
              <a:lumOff val="80000"/>
            </a:schemeClr>
          </a:solidFill>
          <a:ln w="25400" cap="flat" cmpd="sng" algn="ctr">
            <a:solidFill>
              <a:sysClr val="windowText" lastClr="000000"/>
            </a:solidFill>
            <a:prstDash val="solid"/>
          </a:ln>
          <a:effectLst>
            <a:outerShdw blurRad="50800" dist="50800" dir="5400000" algn="ctr" rotWithShape="0">
              <a:sysClr val="window" lastClr="FFFFFF">
                <a:lumMod val="95000"/>
              </a:sysClr>
            </a:outerShdw>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長照服務網及服務法</a:t>
            </a:r>
          </a:p>
        </p:txBody>
      </p:sp>
      <p:sp>
        <p:nvSpPr>
          <p:cNvPr id="90" name="矩形 89"/>
          <p:cNvSpPr/>
          <p:nvPr/>
        </p:nvSpPr>
        <p:spPr bwMode="auto">
          <a:xfrm>
            <a:off x="8247720" y="8162485"/>
            <a:ext cx="2624216" cy="409600"/>
          </a:xfrm>
          <a:prstGeom prst="rect">
            <a:avLst/>
          </a:prstGeom>
          <a:solidFill>
            <a:schemeClr val="accent2">
              <a:lumMod val="20000"/>
              <a:lumOff val="80000"/>
            </a:schemeClr>
          </a:solidFill>
          <a:ln w="25400" cap="flat" cmpd="sng" algn="ctr">
            <a:solidFill>
              <a:sysClr val="windowText" lastClr="000000"/>
            </a:solidFill>
            <a:prstDash val="sysDash"/>
          </a:ln>
          <a:effectLst>
            <a:outerShdw blurRad="50800" dist="50800" dir="5400000" algn="ctr" rotWithShape="0">
              <a:sysClr val="window" lastClr="FFFFFF">
                <a:lumMod val="95000"/>
              </a:sysClr>
            </a:outerShdw>
          </a:effectLst>
        </p:spPr>
        <p:txBody>
          <a:bodyPr anchor="ctr"/>
          <a:lstStyle/>
          <a:p>
            <a:pPr defTabSz="1300460" hangingPunct="1">
              <a:defRPr/>
            </a:pPr>
            <a:r>
              <a:rPr lang="zh-TW" altLang="en-US" sz="1920" dirty="0">
                <a:solidFill>
                  <a:sysClr val="windowText" lastClr="000000"/>
                </a:solidFill>
                <a:latin typeface="Calibri" panose="020F0502020204030204" pitchFamily="34" charset="0"/>
                <a:ea typeface="標楷體" pitchFamily="65" charset="-120"/>
              </a:rPr>
              <a:t>長期照顧保險法             </a:t>
            </a:r>
          </a:p>
        </p:txBody>
      </p:sp>
      <p:sp>
        <p:nvSpPr>
          <p:cNvPr id="91" name="向下箭號 90"/>
          <p:cNvSpPr/>
          <p:nvPr/>
        </p:nvSpPr>
        <p:spPr bwMode="auto">
          <a:xfrm>
            <a:off x="6717251" y="3880701"/>
            <a:ext cx="316688" cy="345998"/>
          </a:xfrm>
          <a:prstGeom prst="downArrow">
            <a:avLst/>
          </a:prstGeom>
          <a:solidFill>
            <a:srgbClr val="1F497D">
              <a:lumMod val="75000"/>
            </a:srgbClr>
          </a:solidFill>
          <a:ln w="25400" cap="flat" cmpd="sng" algn="ctr">
            <a:noFill/>
            <a:prstDash val="solid"/>
          </a:ln>
          <a:effectLst/>
        </p:spPr>
        <p:txBody>
          <a:bodyPr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92" name="向下箭號 91"/>
          <p:cNvSpPr/>
          <p:nvPr/>
        </p:nvSpPr>
        <p:spPr bwMode="auto">
          <a:xfrm>
            <a:off x="9214184" y="3876436"/>
            <a:ext cx="315038" cy="347622"/>
          </a:xfrm>
          <a:prstGeom prst="downArrow">
            <a:avLst/>
          </a:prstGeom>
          <a:solidFill>
            <a:srgbClr val="1F497D">
              <a:lumMod val="75000"/>
            </a:srgbClr>
          </a:solidFill>
          <a:ln w="25400" cap="flat" cmpd="sng" algn="ctr">
            <a:noFill/>
            <a:prstDash val="solid"/>
          </a:ln>
          <a:effectLst/>
        </p:spPr>
        <p:txBody>
          <a:bodyPr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93" name="向下箭號 92"/>
          <p:cNvSpPr/>
          <p:nvPr/>
        </p:nvSpPr>
        <p:spPr bwMode="auto">
          <a:xfrm>
            <a:off x="3963105" y="5108693"/>
            <a:ext cx="315038" cy="344374"/>
          </a:xfrm>
          <a:prstGeom prst="downArrow">
            <a:avLst/>
          </a:prstGeom>
          <a:solidFill>
            <a:srgbClr val="1F497D">
              <a:lumMod val="75000"/>
            </a:srgbClr>
          </a:solidFill>
          <a:ln w="25400" cap="flat" cmpd="sng" algn="ctr">
            <a:noFill/>
            <a:prstDash val="solid"/>
          </a:ln>
          <a:effectLst/>
        </p:spPr>
        <p:txBody>
          <a:bodyPr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94" name="向下箭號 93"/>
          <p:cNvSpPr/>
          <p:nvPr/>
        </p:nvSpPr>
        <p:spPr bwMode="auto">
          <a:xfrm>
            <a:off x="6705962" y="5115495"/>
            <a:ext cx="316688" cy="344374"/>
          </a:xfrm>
          <a:prstGeom prst="downArrow">
            <a:avLst/>
          </a:prstGeom>
          <a:solidFill>
            <a:srgbClr val="1F497D">
              <a:lumMod val="75000"/>
            </a:srgbClr>
          </a:solidFill>
          <a:ln w="25400" cap="flat" cmpd="sng" algn="ctr">
            <a:noFill/>
            <a:prstDash val="solid"/>
          </a:ln>
          <a:effectLst/>
        </p:spPr>
        <p:txBody>
          <a:bodyPr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95" name="向下箭號 94"/>
          <p:cNvSpPr/>
          <p:nvPr/>
        </p:nvSpPr>
        <p:spPr bwMode="auto">
          <a:xfrm>
            <a:off x="9229923" y="5095019"/>
            <a:ext cx="315036" cy="344374"/>
          </a:xfrm>
          <a:prstGeom prst="downArrow">
            <a:avLst/>
          </a:prstGeom>
          <a:solidFill>
            <a:srgbClr val="1F497D">
              <a:lumMod val="75000"/>
            </a:srgbClr>
          </a:solidFill>
          <a:ln w="25400" cap="flat" cmpd="sng" algn="ctr">
            <a:noFill/>
            <a:prstDash val="solid"/>
          </a:ln>
          <a:effectLst/>
        </p:spPr>
        <p:txBody>
          <a:bodyPr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96" name="向下箭號 95"/>
          <p:cNvSpPr>
            <a:spLocks noChangeArrowheads="1"/>
          </p:cNvSpPr>
          <p:nvPr/>
        </p:nvSpPr>
        <p:spPr bwMode="auto">
          <a:xfrm rot="10800000">
            <a:off x="3976298" y="6517893"/>
            <a:ext cx="315038" cy="216046"/>
          </a:xfrm>
          <a:prstGeom prst="downArrow">
            <a:avLst>
              <a:gd name="adj1" fmla="val 50000"/>
              <a:gd name="adj2" fmla="val 50000"/>
            </a:avLst>
          </a:prstGeom>
          <a:solidFill>
            <a:srgbClr val="17375E"/>
          </a:solidFill>
          <a:ln>
            <a:noFill/>
          </a:ln>
          <a:extLst/>
        </p:spPr>
        <p:txBody>
          <a:bodyPr rot="10800000"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97" name="向下箭號 96"/>
          <p:cNvSpPr>
            <a:spLocks noChangeArrowheads="1"/>
          </p:cNvSpPr>
          <p:nvPr/>
        </p:nvSpPr>
        <p:spPr bwMode="auto">
          <a:xfrm rot="10800000">
            <a:off x="6715181" y="6528243"/>
            <a:ext cx="316688" cy="217671"/>
          </a:xfrm>
          <a:prstGeom prst="downArrow">
            <a:avLst>
              <a:gd name="adj1" fmla="val 50000"/>
              <a:gd name="adj2" fmla="val 50000"/>
            </a:avLst>
          </a:prstGeom>
          <a:solidFill>
            <a:srgbClr val="17375E"/>
          </a:solidFill>
          <a:ln>
            <a:noFill/>
          </a:ln>
          <a:extLst/>
        </p:spPr>
        <p:txBody>
          <a:bodyPr rot="10800000"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98" name="向下箭號 97"/>
          <p:cNvSpPr>
            <a:spLocks noChangeArrowheads="1"/>
          </p:cNvSpPr>
          <p:nvPr/>
        </p:nvSpPr>
        <p:spPr bwMode="auto">
          <a:xfrm rot="10800000">
            <a:off x="9244792" y="6509756"/>
            <a:ext cx="315036" cy="217671"/>
          </a:xfrm>
          <a:prstGeom prst="downArrow">
            <a:avLst>
              <a:gd name="adj1" fmla="val 50000"/>
              <a:gd name="adj2" fmla="val 50000"/>
            </a:avLst>
          </a:prstGeom>
          <a:solidFill>
            <a:srgbClr val="17375E"/>
          </a:solidFill>
          <a:ln>
            <a:noFill/>
          </a:ln>
          <a:extLst/>
        </p:spPr>
        <p:txBody>
          <a:bodyPr rot="10800000" anchor="ctr"/>
          <a:lstStyle/>
          <a:p>
            <a:pPr defTabSz="1300460" hangingPunct="1">
              <a:defRPr/>
            </a:pPr>
            <a:endParaRPr lang="zh-TW" altLang="en-US" sz="1920">
              <a:solidFill>
                <a:sysClr val="window" lastClr="FFFFFF"/>
              </a:solidFill>
              <a:latin typeface="Calibri" panose="020F0502020204030204" pitchFamily="34" charset="0"/>
              <a:ea typeface="新細明體"/>
            </a:endParaRPr>
          </a:p>
        </p:txBody>
      </p:sp>
      <p:sp>
        <p:nvSpPr>
          <p:cNvPr id="29699" name="文字方塊 1"/>
          <p:cNvSpPr txBox="1">
            <a:spLocks noChangeArrowheads="1"/>
          </p:cNvSpPr>
          <p:nvPr/>
        </p:nvSpPr>
        <p:spPr bwMode="auto">
          <a:xfrm>
            <a:off x="2716567" y="8151387"/>
            <a:ext cx="2713600" cy="398866"/>
          </a:xfrm>
          <a:prstGeom prst="rect">
            <a:avLst/>
          </a:prstGeom>
          <a:solidFill>
            <a:srgbClr val="EAFFD1"/>
          </a:solidFill>
          <a:ln w="25400">
            <a:solidFill>
              <a:srgbClr val="000000"/>
            </a:solidFill>
            <a:miter lim="800000"/>
            <a:headEnd/>
            <a:tailEnd/>
          </a:ln>
        </p:spPr>
        <p:txBody>
          <a:bodyPr lIns="76800" tIns="51200" bIns="51200">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300460" fontAlgn="base" hangingPunct="1">
              <a:spcBef>
                <a:spcPct val="0"/>
              </a:spcBef>
              <a:spcAft>
                <a:spcPct val="0"/>
              </a:spcAft>
              <a:defRPr/>
            </a:pPr>
            <a:r>
              <a:rPr lang="zh-TW" altLang="en-US" sz="1920" kern="1200" dirty="0">
                <a:solidFill>
                  <a:prstClr val="black"/>
                </a:solidFill>
                <a:latin typeface="Calibri" panose="020F0502020204030204" pitchFamily="34" charset="0"/>
                <a:ea typeface="標楷體" pitchFamily="65" charset="-120"/>
              </a:rPr>
              <a:t>社區照顧關懷據點</a:t>
            </a:r>
          </a:p>
        </p:txBody>
      </p:sp>
      <p:sp>
        <p:nvSpPr>
          <p:cNvPr id="50" name="矩形 49"/>
          <p:cNvSpPr/>
          <p:nvPr/>
        </p:nvSpPr>
        <p:spPr bwMode="auto">
          <a:xfrm>
            <a:off x="1767335" y="8549368"/>
            <a:ext cx="819200" cy="460800"/>
          </a:xfrm>
          <a:prstGeom prst="rect">
            <a:avLst/>
          </a:prstGeom>
          <a:solidFill>
            <a:srgbClr val="9BBB59">
              <a:lumMod val="40000"/>
              <a:lumOff val="60000"/>
            </a:srgbClr>
          </a:solidFill>
          <a:ln w="25400" cap="flat" cmpd="sng" algn="ctr">
            <a:noFill/>
            <a:prstDash val="solid"/>
          </a:ln>
          <a:effectLst>
            <a:outerShdw blurRad="50800" dist="50800" dir="5400000" algn="ctr" rotWithShape="0">
              <a:sysClr val="window" lastClr="FFFFFF">
                <a:lumMod val="95000"/>
              </a:sysClr>
            </a:outerShdw>
          </a:effectLst>
        </p:spPr>
        <p:txBody>
          <a:bodyPr anchor="ctr"/>
          <a:lstStyle/>
          <a:p>
            <a:pPr defTabSz="1300460" fontAlgn="base" hangingPunct="1">
              <a:spcBef>
                <a:spcPct val="0"/>
              </a:spcBef>
              <a:spcAft>
                <a:spcPct val="0"/>
              </a:spcAft>
              <a:defRPr/>
            </a:pPr>
            <a:r>
              <a:rPr lang="zh-TW" altLang="en-US" sz="1493" kern="1200" dirty="0">
                <a:solidFill>
                  <a:srgbClr val="000000"/>
                </a:solidFill>
                <a:latin typeface="Calibri" panose="020F0502020204030204" pitchFamily="34" charset="0"/>
                <a:ea typeface="標楷體" pitchFamily="65" charset="-120"/>
              </a:rPr>
              <a:t>民間</a:t>
            </a:r>
          </a:p>
        </p:txBody>
      </p:sp>
      <p:sp>
        <p:nvSpPr>
          <p:cNvPr id="51" name="矩形 50"/>
          <p:cNvSpPr/>
          <p:nvPr/>
        </p:nvSpPr>
        <p:spPr bwMode="auto">
          <a:xfrm>
            <a:off x="2715310" y="8551248"/>
            <a:ext cx="2713600" cy="409600"/>
          </a:xfrm>
          <a:prstGeom prst="rect">
            <a:avLst/>
          </a:prstGeom>
          <a:solidFill>
            <a:srgbClr val="EAFFD1"/>
          </a:solidFill>
          <a:ln w="25400" cap="flat" cmpd="sng" algn="ctr">
            <a:solidFill>
              <a:sysClr val="windowText" lastClr="000000"/>
            </a:solidFill>
            <a:prstDash val="solid"/>
          </a:ln>
          <a:effectLst>
            <a:outerShdw blurRad="50800" dist="50800" dir="5400000" algn="ctr" rotWithShape="0">
              <a:sysClr val="window" lastClr="FFFFFF">
                <a:lumMod val="95000"/>
              </a:sysClr>
            </a:outerShdw>
          </a:effectLst>
        </p:spPr>
        <p:txBody>
          <a:bodyPr tIns="51200" bIns="51200" anchor="ctr"/>
          <a:lstStyle/>
          <a:p>
            <a:pPr defTabSz="1300460" fontAlgn="base" hangingPunct="1">
              <a:spcBef>
                <a:spcPct val="0"/>
              </a:spcBef>
              <a:spcAft>
                <a:spcPct val="0"/>
              </a:spcAft>
              <a:defRPr/>
            </a:pPr>
            <a:r>
              <a:rPr lang="zh-TW" altLang="en-US" sz="1920" kern="1200" dirty="0">
                <a:solidFill>
                  <a:srgbClr val="000000"/>
                </a:solidFill>
                <a:latin typeface="Calibri" panose="020F0502020204030204" pitchFamily="34" charset="0"/>
                <a:ea typeface="標楷體" pitchFamily="65" charset="-120"/>
              </a:rPr>
              <a:t>銀髮產業</a:t>
            </a:r>
          </a:p>
        </p:txBody>
      </p:sp>
      <p:sp>
        <p:nvSpPr>
          <p:cNvPr id="54" name="矩形 53"/>
          <p:cNvSpPr/>
          <p:nvPr/>
        </p:nvSpPr>
        <p:spPr>
          <a:xfrm>
            <a:off x="1200150" y="1314338"/>
            <a:ext cx="11163299" cy="1377878"/>
          </a:xfrm>
          <a:prstGeom prst="rect">
            <a:avLst/>
          </a:prstGeom>
        </p:spPr>
        <p:txBody>
          <a:bodyPr wrap="square">
            <a:spAutoFit/>
          </a:bodyPr>
          <a:lstStyle/>
          <a:p>
            <a:pPr defTabSz="1300460" fontAlgn="base" hangingPunct="1">
              <a:lnSpc>
                <a:spcPct val="90000"/>
              </a:lnSpc>
              <a:spcBef>
                <a:spcPct val="0"/>
              </a:spcBef>
              <a:spcAft>
                <a:spcPct val="0"/>
              </a:spcAft>
              <a:defRPr/>
            </a:pPr>
            <a:r>
              <a:rPr kumimoji="1" lang="zh-TW" altLang="en-US" sz="5300" b="1" kern="1200" dirty="0" smtClean="0">
                <a:solidFill>
                  <a:srgbClr val="660033"/>
                </a:solidFill>
                <a:latin typeface="Calibri" panose="020F0502020204030204" pitchFamily="34" charset="0"/>
                <a:ea typeface="標楷體" pitchFamily="65" charset="-120"/>
                <a:cs typeface="Times New Roman" pitchFamily="18" charset="0"/>
              </a:rPr>
              <a:t>政策方向 </a:t>
            </a:r>
            <a:r>
              <a:rPr kumimoji="1" lang="en-US" altLang="zh-TW" sz="5300" b="1" kern="1200" dirty="0" smtClean="0">
                <a:solidFill>
                  <a:srgbClr val="660033"/>
                </a:solidFill>
                <a:latin typeface="Calibri" panose="020F0502020204030204" pitchFamily="34" charset="0"/>
                <a:ea typeface="標楷體" pitchFamily="65" charset="-120"/>
                <a:cs typeface="Times New Roman" pitchFamily="18" charset="0"/>
              </a:rPr>
              <a:t>– </a:t>
            </a:r>
            <a:r>
              <a:rPr kumimoji="1" lang="zh-TW" altLang="en-US" sz="5300" b="1" kern="1200" dirty="0" smtClean="0">
                <a:solidFill>
                  <a:srgbClr val="660033"/>
                </a:solidFill>
                <a:latin typeface="Calibri" panose="020F0502020204030204" pitchFamily="34" charset="0"/>
                <a:ea typeface="標楷體" pitchFamily="65" charset="-120"/>
                <a:cs typeface="Times New Roman" pitchFamily="18" charset="0"/>
              </a:rPr>
              <a:t>高齡社會白皮書 </a:t>
            </a:r>
            <a:r>
              <a:rPr kumimoji="1" lang="en-US" altLang="zh-TW" b="1" kern="1200" dirty="0" smtClean="0">
                <a:solidFill>
                  <a:srgbClr val="660033"/>
                </a:solidFill>
                <a:latin typeface="Calibri" panose="020F0502020204030204" pitchFamily="34" charset="0"/>
                <a:ea typeface="標楷體" pitchFamily="65" charset="-120"/>
                <a:cs typeface="Times New Roman" pitchFamily="18" charset="0"/>
              </a:rPr>
              <a:t>(2015/10/13)</a:t>
            </a:r>
            <a:endParaRPr kumimoji="1" lang="en-US" altLang="zh-TW" b="1" kern="1200" dirty="0">
              <a:solidFill>
                <a:srgbClr val="660033"/>
              </a:solidFill>
              <a:latin typeface="Calibri" panose="020F0502020204030204" pitchFamily="34" charset="0"/>
              <a:ea typeface="標楷體" pitchFamily="65" charset="-120"/>
              <a:cs typeface="Times New Roman" pitchFamily="18" charset="0"/>
            </a:endParaRPr>
          </a:p>
          <a:p>
            <a:pPr algn="r" defTabSz="1300460" fontAlgn="base" hangingPunct="1">
              <a:lnSpc>
                <a:spcPct val="90000"/>
              </a:lnSpc>
              <a:spcBef>
                <a:spcPct val="0"/>
              </a:spcBef>
              <a:spcAft>
                <a:spcPct val="0"/>
              </a:spcAft>
              <a:defRPr/>
            </a:pPr>
            <a:endParaRPr kumimoji="1" lang="zh-TW" altLang="en-US" sz="3982" b="1" kern="1200" dirty="0">
              <a:solidFill>
                <a:srgbClr val="7030A0"/>
              </a:solidFill>
              <a:effectLst>
                <a:outerShdw blurRad="38100" dist="38100" dir="2700000" algn="tl">
                  <a:srgbClr val="000000">
                    <a:alpha val="43137"/>
                  </a:srgbClr>
                </a:outerShdw>
              </a:effectLst>
              <a:latin typeface="Calibri" panose="020F0502020204030204" pitchFamily="34" charset="0"/>
              <a:ea typeface="標楷體" panose="03000509000000000000" pitchFamily="65" charset="-120"/>
            </a:endParaRPr>
          </a:p>
        </p:txBody>
      </p:sp>
      <p:sp>
        <p:nvSpPr>
          <p:cNvPr id="5" name="圓角矩形 4"/>
          <p:cNvSpPr/>
          <p:nvPr/>
        </p:nvSpPr>
        <p:spPr>
          <a:xfrm>
            <a:off x="584779" y="525515"/>
            <a:ext cx="3840000" cy="645677"/>
          </a:xfrm>
          <a:prstGeom prst="roundRect">
            <a:avLst/>
          </a:prstGeom>
          <a:blipFill rotWithShape="1">
            <a:blip r:embed="rId3"/>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249" tIns="72249" rIns="72249" bIns="72249" numCol="1" spcCol="38100" rtlCol="0" anchor="ctr">
            <a:spAutoFit/>
          </a:bodyPr>
          <a:lstStyle/>
          <a:p>
            <a:r>
              <a:rPr lang="zh-TW" altLang="en-US" sz="2844" b="1" kern="1200" dirty="0">
                <a:solidFill>
                  <a:srgbClr val="F5F8EB"/>
                </a:solidFill>
                <a:latin typeface="微軟正黑體" panose="020B0604030504040204" pitchFamily="34" charset="-120"/>
                <a:ea typeface="微軟正黑體" panose="020B0604030504040204" pitchFamily="34" charset="-120"/>
                <a:sym typeface="Palatino"/>
              </a:rPr>
              <a:t>三段五級的資源配置</a:t>
            </a:r>
          </a:p>
        </p:txBody>
      </p:sp>
      <p:sp>
        <p:nvSpPr>
          <p:cNvPr id="149" name="Shape 122"/>
          <p:cNvSpPr>
            <a:spLocks noGrp="1"/>
          </p:cNvSpPr>
          <p:nvPr>
            <p:ph type="sldNum" sz="quarter" idx="2"/>
          </p:nvPr>
        </p:nvSpPr>
        <p:spPr>
          <a:xfrm>
            <a:off x="12581497" y="9333470"/>
            <a:ext cx="359073" cy="365293"/>
          </a:xfrm>
          <a:prstGeom prst="rect">
            <a:avLst/>
          </a:prstGeom>
        </p:spPr>
        <p:txBody>
          <a:bodyPr/>
          <a:lstStyle>
            <a:lvl1pPr algn="ctr">
              <a:defRPr sz="1707">
                <a:latin typeface="Calibri" panose="020F0502020204030204" pitchFamily="34" charset="0"/>
              </a:defRPr>
            </a:lvl1pPr>
          </a:lstStyle>
          <a:p>
            <a:fld id="{86CB4B4D-7CA3-9044-876B-883B54F8677D}" type="slidenum">
              <a:rPr lang="en-US" altLang="zh-TW" smtClean="0"/>
              <a:pPr/>
              <a:t>10</a:t>
            </a:fld>
            <a:endParaRPr lang="en-US" altLang="zh-TW" dirty="0"/>
          </a:p>
        </p:txBody>
      </p:sp>
    </p:spTree>
    <p:extLst>
      <p:ext uri="{BB962C8B-B14F-4D97-AF65-F5344CB8AC3E}">
        <p14:creationId xmlns:p14="http://schemas.microsoft.com/office/powerpoint/2010/main" val="91250964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4294967295"/>
          </p:nvPr>
        </p:nvSpPr>
        <p:spPr>
          <a:xfrm>
            <a:off x="702707" y="3976919"/>
            <a:ext cx="5232400" cy="4630738"/>
          </a:xfrm>
          <a:prstGeom prst="rect">
            <a:avLst/>
          </a:prstGeom>
        </p:spPr>
        <p:txBody>
          <a:bodyPr>
            <a:noAutofit/>
          </a:bodyPr>
          <a:lstStyle/>
          <a:p>
            <a:pPr marL="361950" indent="-361950">
              <a:spcBef>
                <a:spcPts val="1200"/>
              </a:spcBef>
              <a:spcAft>
                <a:spcPts val="600"/>
              </a:spcAft>
              <a:buSzPct val="70000"/>
            </a:pPr>
            <a:r>
              <a:rPr lang="en-US" altLang="zh-TW" sz="3500" b="1" dirty="0">
                <a:latin typeface="Calibri" panose="020F0502020204030204" pitchFamily="34" charset="0"/>
                <a:ea typeface="標楷體" panose="03000509000000000000" pitchFamily="65" charset="-120"/>
              </a:rPr>
              <a:t>Creating the Healthiest Nation: Ensuring the Right to Health</a:t>
            </a:r>
          </a:p>
          <a:p>
            <a:pPr marL="361950" indent="-361950">
              <a:spcBef>
                <a:spcPts val="1200"/>
              </a:spcBef>
              <a:spcAft>
                <a:spcPts val="600"/>
              </a:spcAft>
              <a:buSzPct val="70000"/>
            </a:pPr>
            <a:endParaRPr lang="en-US" altLang="zh-TW" sz="3000" b="1" dirty="0" smtClean="0">
              <a:latin typeface="Calibri" panose="020F0502020204030204" pitchFamily="34" charset="0"/>
              <a:ea typeface="標楷體" panose="03000509000000000000" pitchFamily="65" charset="-120"/>
            </a:endParaRPr>
          </a:p>
          <a:p>
            <a:pPr marL="361950" indent="-361950">
              <a:spcBef>
                <a:spcPts val="1200"/>
              </a:spcBef>
              <a:spcAft>
                <a:spcPts val="600"/>
              </a:spcAft>
              <a:buSzPct val="70000"/>
            </a:pPr>
            <a:endParaRPr lang="en-US" altLang="zh-TW" sz="3000" b="1" dirty="0">
              <a:latin typeface="Calibri" panose="020F0502020204030204" pitchFamily="34" charset="0"/>
              <a:ea typeface="標楷體" panose="03000509000000000000" pitchFamily="65" charset="-120"/>
            </a:endParaRPr>
          </a:p>
          <a:p>
            <a:pPr marL="361950" indent="-361950">
              <a:spcBef>
                <a:spcPts val="1200"/>
              </a:spcBef>
              <a:spcAft>
                <a:spcPts val="600"/>
              </a:spcAft>
              <a:buSzPct val="70000"/>
            </a:pPr>
            <a:r>
              <a:rPr lang="zh-TW" altLang="en-US" sz="3500" b="1" dirty="0" smtClean="0">
                <a:latin typeface="Calibri" panose="020F0502020204030204" pitchFamily="34" charset="0"/>
                <a:ea typeface="標楷體" panose="03000509000000000000" pitchFamily="65" charset="-120"/>
              </a:rPr>
              <a:t>加拿大</a:t>
            </a:r>
            <a:r>
              <a:rPr lang="zh-TW" altLang="en-US" sz="3500" b="1" dirty="0">
                <a:latin typeface="Calibri" panose="020F0502020204030204" pitchFamily="34" charset="0"/>
                <a:ea typeface="標楷體" panose="03000509000000000000" pitchFamily="65" charset="-120"/>
              </a:rPr>
              <a:t>多倫多提出的「</a:t>
            </a:r>
            <a:r>
              <a:rPr lang="en-US" altLang="zh-TW" sz="3500" b="1" dirty="0">
                <a:latin typeface="Calibri" panose="020F0502020204030204" pitchFamily="34" charset="0"/>
                <a:ea typeface="標楷體" panose="03000509000000000000" pitchFamily="65" charset="-120"/>
              </a:rPr>
              <a:t>Healthy Toronto 2000</a:t>
            </a:r>
            <a:r>
              <a:rPr lang="zh-TW" altLang="en-US" sz="3500" b="1" dirty="0" smtClean="0">
                <a:latin typeface="Calibri" panose="020F0502020204030204" pitchFamily="34" charset="0"/>
                <a:ea typeface="標楷體" panose="03000509000000000000" pitchFamily="65" charset="-120"/>
              </a:rPr>
              <a:t>」</a:t>
            </a:r>
            <a:endParaRPr lang="zh-TW" altLang="en-US" sz="3500" b="1" dirty="0">
              <a:latin typeface="Calibri" panose="020F0502020204030204" pitchFamily="34" charset="0"/>
              <a:ea typeface="標楷體" panose="03000509000000000000" pitchFamily="65" charset="-120"/>
            </a:endParaRPr>
          </a:p>
        </p:txBody>
      </p:sp>
      <p:pic>
        <p:nvPicPr>
          <p:cNvPr id="5" name="Picture 4" descr="H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782" y="5567983"/>
            <a:ext cx="4323603" cy="256533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42991" y="8528507"/>
            <a:ext cx="6175309" cy="738664"/>
          </a:xfrm>
          <a:prstGeom prst="rect">
            <a:avLst/>
          </a:prstGeom>
        </p:spPr>
        <p:txBody>
          <a:bodyPr wrap="square">
            <a:spAutoFit/>
          </a:bodyPr>
          <a:lstStyle/>
          <a:p>
            <a:pPr algn="l"/>
            <a:r>
              <a:rPr lang="en-US" altLang="zh-TW" sz="2100" b="1" i="1" dirty="0" smtClean="0">
                <a:latin typeface="Calibri" panose="020F0502020204030204" pitchFamily="34" charset="0"/>
              </a:rPr>
              <a:t>First International Conference on Health Promotion, Ottawa, 1986</a:t>
            </a:r>
            <a:endParaRPr lang="zh-TW" altLang="en-US" sz="2100" b="1" i="1" dirty="0">
              <a:latin typeface="Calibri" panose="020F0502020204030204" pitchFamily="34" charset="0"/>
            </a:endParaRPr>
          </a:p>
        </p:txBody>
      </p:sp>
      <p:sp>
        <p:nvSpPr>
          <p:cNvPr id="9" name="Shape 160"/>
          <p:cNvSpPr/>
          <p:nvPr/>
        </p:nvSpPr>
        <p:spPr>
          <a:xfrm>
            <a:off x="702707" y="2486615"/>
            <a:ext cx="5292000" cy="1080000"/>
          </a:xfrm>
          <a:prstGeom prst="roundRect">
            <a:avLst>
              <a:gd name="adj" fmla="val 10000"/>
            </a:avLst>
          </a:prstGeom>
          <a:solidFill>
            <a:srgbClr val="E4BE6F"/>
          </a:solidFill>
          <a:ln w="12700">
            <a:miter lim="400000"/>
          </a:ln>
        </p:spPr>
        <p:txBody>
          <a:bodyPr lIns="180000" tIns="50800" rIns="50800" bIns="50800" anchor="ctr"/>
          <a:lstStyle/>
          <a:p>
            <a:pPr algn="l">
              <a:defRPr sz="3600"/>
            </a:pPr>
            <a:r>
              <a:rPr lang="zh-TW" altLang="en-US" sz="3500" b="1" dirty="0" smtClean="0">
                <a:solidFill>
                  <a:srgbClr val="000000"/>
                </a:solidFill>
                <a:latin typeface="Calibri" panose="020F0502020204030204" pitchFamily="34" charset="0"/>
                <a:ea typeface="標楷體" panose="03000509000000000000" pitchFamily="65" charset="-120"/>
                <a:sym typeface="Didot"/>
              </a:rPr>
              <a:t>呼應</a:t>
            </a:r>
            <a:r>
              <a:rPr lang="zh-TW" altLang="en-US" sz="1200" b="1" dirty="0" smtClean="0">
                <a:solidFill>
                  <a:srgbClr val="000000"/>
                </a:solidFill>
                <a:latin typeface="Calibri" panose="020F0502020204030204" pitchFamily="34" charset="0"/>
                <a:ea typeface="標楷體" panose="03000509000000000000" pitchFamily="65" charset="-120"/>
                <a:sym typeface="Didot"/>
              </a:rPr>
              <a:t> </a:t>
            </a:r>
            <a:r>
              <a:rPr lang="en-US" altLang="zh-TW" sz="3500" b="1" dirty="0" smtClean="0">
                <a:solidFill>
                  <a:srgbClr val="000000"/>
                </a:solidFill>
                <a:latin typeface="Calibri" panose="020F0502020204030204" pitchFamily="34" charset="0"/>
                <a:ea typeface="標楷體" panose="03000509000000000000" pitchFamily="65" charset="-120"/>
                <a:sym typeface="Didot"/>
              </a:rPr>
              <a:t>2016</a:t>
            </a:r>
            <a:r>
              <a:rPr lang="zh-TW" altLang="en-US" sz="1200" b="1" dirty="0" smtClean="0">
                <a:solidFill>
                  <a:srgbClr val="000000"/>
                </a:solidFill>
                <a:latin typeface="Calibri" panose="020F0502020204030204" pitchFamily="34" charset="0"/>
                <a:ea typeface="標楷體" panose="03000509000000000000" pitchFamily="65" charset="-120"/>
                <a:sym typeface="Didot"/>
              </a:rPr>
              <a:t> </a:t>
            </a:r>
            <a:r>
              <a:rPr lang="zh-TW" altLang="en-US" sz="3500" b="1" dirty="0" smtClean="0">
                <a:solidFill>
                  <a:srgbClr val="000000"/>
                </a:solidFill>
                <a:latin typeface="Calibri" panose="020F0502020204030204" pitchFamily="34" charset="0"/>
                <a:ea typeface="標楷體" panose="03000509000000000000" pitchFamily="65" charset="-120"/>
                <a:sym typeface="Didot"/>
              </a:rPr>
              <a:t>年</a:t>
            </a:r>
            <a:r>
              <a:rPr lang="zh-TW" altLang="en-US" sz="1200" b="1" dirty="0" smtClean="0">
                <a:solidFill>
                  <a:srgbClr val="000000"/>
                </a:solidFill>
                <a:latin typeface="Calibri" panose="020F0502020204030204" pitchFamily="34" charset="0"/>
                <a:ea typeface="標楷體" panose="03000509000000000000" pitchFamily="65" charset="-120"/>
                <a:sym typeface="Didot"/>
              </a:rPr>
              <a:t> </a:t>
            </a:r>
            <a:r>
              <a:rPr lang="en-US" altLang="zh-TW" sz="3500" b="1" dirty="0" smtClean="0">
                <a:solidFill>
                  <a:srgbClr val="000000"/>
                </a:solidFill>
                <a:latin typeface="Calibri" panose="020F0502020204030204" pitchFamily="34" charset="0"/>
                <a:ea typeface="標楷體" panose="03000509000000000000" pitchFamily="65" charset="-120"/>
                <a:sym typeface="Didot"/>
              </a:rPr>
              <a:t>APHA</a:t>
            </a:r>
            <a:r>
              <a:rPr lang="zh-TW" altLang="en-US" sz="1200" b="1" dirty="0" smtClean="0">
                <a:solidFill>
                  <a:srgbClr val="000000"/>
                </a:solidFill>
                <a:latin typeface="Calibri" panose="020F0502020204030204" pitchFamily="34" charset="0"/>
                <a:ea typeface="標楷體" panose="03000509000000000000" pitchFamily="65" charset="-120"/>
                <a:sym typeface="Didot"/>
              </a:rPr>
              <a:t> </a:t>
            </a:r>
            <a:r>
              <a:rPr lang="zh-TW" altLang="en-US" sz="3500" b="1" dirty="0" smtClean="0">
                <a:solidFill>
                  <a:srgbClr val="000000"/>
                </a:solidFill>
                <a:latin typeface="Calibri" panose="020F0502020204030204" pitchFamily="34" charset="0"/>
                <a:ea typeface="標楷體" panose="03000509000000000000" pitchFamily="65" charset="-120"/>
                <a:sym typeface="Didot"/>
              </a:rPr>
              <a:t>之主題</a:t>
            </a:r>
            <a:endParaRPr sz="3500" b="1" dirty="0">
              <a:solidFill>
                <a:srgbClr val="000000"/>
              </a:solidFill>
              <a:latin typeface="Calibri" panose="020F0502020204030204" pitchFamily="34" charset="0"/>
              <a:ea typeface="標楷體" panose="03000509000000000000" pitchFamily="65" charset="-120"/>
              <a:sym typeface="Didot"/>
            </a:endParaRPr>
          </a:p>
        </p:txBody>
      </p:sp>
      <p:sp>
        <p:nvSpPr>
          <p:cNvPr id="10" name="Shape 134"/>
          <p:cNvSpPr/>
          <p:nvPr/>
        </p:nvSpPr>
        <p:spPr>
          <a:xfrm>
            <a:off x="629215" y="6068540"/>
            <a:ext cx="5292000" cy="1080000"/>
          </a:xfrm>
          <a:prstGeom prst="roundRect">
            <a:avLst>
              <a:gd name="adj" fmla="val 10000"/>
            </a:avLst>
          </a:prstGeom>
          <a:blipFill>
            <a:blip r:embed="rId4"/>
          </a:blipFill>
          <a:ln w="12700">
            <a:miter lim="400000"/>
          </a:ln>
        </p:spPr>
        <p:txBody>
          <a:bodyPr lIns="180000" tIns="50800" rIns="50800" bIns="50800" anchor="ctr"/>
          <a:lstStyle/>
          <a:p>
            <a:pPr algn="l">
              <a:defRPr sz="2800" b="1"/>
            </a:pPr>
            <a:r>
              <a:rPr lang="zh-TW" altLang="en-US" sz="3500" b="1" dirty="0">
                <a:solidFill>
                  <a:srgbClr val="000000"/>
                </a:solidFill>
                <a:latin typeface="Calibri" panose="020F0502020204030204" pitchFamily="34" charset="0"/>
                <a:ea typeface="標楷體" panose="03000509000000000000" pitchFamily="65" charset="-120"/>
                <a:sym typeface="Palatino"/>
              </a:rPr>
              <a:t>延續加拿大健康城市</a:t>
            </a:r>
            <a:r>
              <a:rPr lang="zh-TW" altLang="en-US" sz="3500" b="1" dirty="0" smtClean="0">
                <a:solidFill>
                  <a:srgbClr val="000000"/>
                </a:solidFill>
                <a:latin typeface="Calibri" panose="020F0502020204030204" pitchFamily="34" charset="0"/>
                <a:ea typeface="標楷體" panose="03000509000000000000" pitchFamily="65" charset="-120"/>
                <a:sym typeface="Palatino"/>
              </a:rPr>
              <a:t>宣言</a:t>
            </a:r>
            <a:endParaRPr lang="zh-TW" altLang="en-US" sz="3500" b="1" dirty="0">
              <a:solidFill>
                <a:srgbClr val="000000"/>
              </a:solidFill>
              <a:latin typeface="Calibri" panose="020F0502020204030204" pitchFamily="34" charset="0"/>
              <a:ea typeface="標楷體" panose="03000509000000000000" pitchFamily="65" charset="-120"/>
              <a:sym typeface="Palatino"/>
            </a:endParaRPr>
          </a:p>
        </p:txBody>
      </p:sp>
      <p:sp>
        <p:nvSpPr>
          <p:cNvPr id="11" name="Shape 135"/>
          <p:cNvSpPr/>
          <p:nvPr/>
        </p:nvSpPr>
        <p:spPr>
          <a:xfrm>
            <a:off x="6777900" y="3755450"/>
            <a:ext cx="5760000" cy="1080000"/>
          </a:xfrm>
          <a:prstGeom prst="roundRect">
            <a:avLst>
              <a:gd name="adj" fmla="val 10000"/>
            </a:avLst>
          </a:prstGeom>
          <a:blipFill>
            <a:blip r:embed="rId5"/>
          </a:blipFill>
          <a:ln w="12700">
            <a:miter lim="400000"/>
          </a:ln>
        </p:spPr>
        <p:txBody>
          <a:bodyPr lIns="50800" tIns="50800" rIns="50800" bIns="50800" anchor="ctr"/>
          <a:lstStyle/>
          <a:p>
            <a:pPr>
              <a:defRPr sz="2800" b="1">
                <a:solidFill>
                  <a:srgbClr val="F5F8EB"/>
                </a:solidFill>
              </a:defRPr>
            </a:pPr>
            <a:r>
              <a:rPr lang="zh-TW" altLang="en-US" sz="3500" dirty="0" smtClean="0">
                <a:solidFill>
                  <a:srgbClr val="000000"/>
                </a:solidFill>
                <a:latin typeface="Calibri" panose="020F0502020204030204" pitchFamily="34" charset="0"/>
                <a:ea typeface="標楷體" panose="03000509000000000000" pitchFamily="65" charset="-120"/>
                <a:sym typeface="Palatino"/>
              </a:rPr>
              <a:t>渥太華健康</a:t>
            </a:r>
            <a:r>
              <a:rPr lang="zh-TW" altLang="en-US" sz="3500" dirty="0">
                <a:solidFill>
                  <a:srgbClr val="000000"/>
                </a:solidFill>
                <a:latin typeface="Calibri" panose="020F0502020204030204" pitchFamily="34" charset="0"/>
                <a:ea typeface="標楷體" panose="03000509000000000000" pitchFamily="65" charset="-120"/>
                <a:sym typeface="Palatino"/>
              </a:rPr>
              <a:t>促進</a:t>
            </a:r>
            <a:r>
              <a:rPr lang="zh-TW" altLang="en-US" sz="3500" dirty="0" smtClean="0">
                <a:solidFill>
                  <a:srgbClr val="000000"/>
                </a:solidFill>
                <a:latin typeface="Calibri" panose="020F0502020204030204" pitchFamily="34" charset="0"/>
                <a:ea typeface="標楷體" panose="03000509000000000000" pitchFamily="65" charset="-120"/>
                <a:sym typeface="Palatino"/>
              </a:rPr>
              <a:t>憲章</a:t>
            </a:r>
            <a:r>
              <a:rPr lang="zh-TW" altLang="en-US" sz="1200" dirty="0" smtClean="0">
                <a:solidFill>
                  <a:srgbClr val="000000"/>
                </a:solidFill>
                <a:latin typeface="Calibri" panose="020F0502020204030204" pitchFamily="34" charset="0"/>
                <a:ea typeface="標楷體" panose="03000509000000000000" pitchFamily="65" charset="-120"/>
                <a:sym typeface="Palatino"/>
              </a:rPr>
              <a:t> </a:t>
            </a:r>
            <a:r>
              <a:rPr lang="en-US" altLang="zh-TW" sz="3500" dirty="0" smtClean="0">
                <a:solidFill>
                  <a:srgbClr val="000000"/>
                </a:solidFill>
                <a:latin typeface="Calibri" panose="020F0502020204030204" pitchFamily="34" charset="0"/>
                <a:ea typeface="標楷體" panose="03000509000000000000" pitchFamily="65" charset="-120"/>
                <a:sym typeface="Palatino"/>
              </a:rPr>
              <a:t>30</a:t>
            </a:r>
            <a:r>
              <a:rPr lang="zh-TW" altLang="en-US" sz="1200" dirty="0" smtClean="0">
                <a:solidFill>
                  <a:srgbClr val="000000"/>
                </a:solidFill>
                <a:latin typeface="Calibri" panose="020F0502020204030204" pitchFamily="34" charset="0"/>
                <a:ea typeface="標楷體" panose="03000509000000000000" pitchFamily="65" charset="-120"/>
                <a:sym typeface="Palatino"/>
              </a:rPr>
              <a:t> </a:t>
            </a:r>
            <a:r>
              <a:rPr lang="zh-TW" altLang="en-US" sz="3500" dirty="0" smtClean="0">
                <a:solidFill>
                  <a:srgbClr val="000000"/>
                </a:solidFill>
                <a:latin typeface="Calibri" panose="020F0502020204030204" pitchFamily="34" charset="0"/>
                <a:ea typeface="標楷體" panose="03000509000000000000" pitchFamily="65" charset="-120"/>
                <a:sym typeface="Palatino"/>
              </a:rPr>
              <a:t>週年</a:t>
            </a:r>
            <a:endParaRPr sz="3500" dirty="0">
              <a:solidFill>
                <a:srgbClr val="000000"/>
              </a:solidFill>
              <a:latin typeface="Calibri" panose="020F0502020204030204" pitchFamily="34" charset="0"/>
              <a:ea typeface="標楷體" panose="03000509000000000000" pitchFamily="65" charset="-120"/>
              <a:sym typeface="Palatino"/>
            </a:endParaRPr>
          </a:p>
        </p:txBody>
      </p:sp>
      <p:sp>
        <p:nvSpPr>
          <p:cNvPr id="4" name="矩形 3"/>
          <p:cNvSpPr/>
          <p:nvPr/>
        </p:nvSpPr>
        <p:spPr>
          <a:xfrm>
            <a:off x="6777900" y="4947801"/>
            <a:ext cx="6251603" cy="507831"/>
          </a:xfrm>
          <a:prstGeom prst="rect">
            <a:avLst/>
          </a:prstGeom>
        </p:spPr>
        <p:txBody>
          <a:bodyPr wrap="square">
            <a:spAutoFit/>
          </a:bodyPr>
          <a:lstStyle/>
          <a:p>
            <a:pPr algn="l"/>
            <a:r>
              <a:rPr lang="en-US" altLang="zh-TW" sz="2700" kern="1200" dirty="0">
                <a:solidFill>
                  <a:schemeClr val="bg1">
                    <a:lumMod val="90000"/>
                    <a:lumOff val="10000"/>
                  </a:schemeClr>
                </a:solidFill>
                <a:latin typeface="Trebuchet MS" panose="020B0603020202020204" pitchFamily="34" charset="0"/>
                <a:ea typeface="Helvetica Neue"/>
                <a:cs typeface="Helvetica Neue"/>
                <a:sym typeface="Helvetica Neue"/>
              </a:rPr>
              <a:t>Ottawa Charter for Health Promotion</a:t>
            </a:r>
          </a:p>
        </p:txBody>
      </p:sp>
      <p:sp>
        <p:nvSpPr>
          <p:cNvPr id="12" name="矩形 11"/>
          <p:cNvSpPr/>
          <p:nvPr/>
        </p:nvSpPr>
        <p:spPr>
          <a:xfrm>
            <a:off x="629215" y="1817399"/>
            <a:ext cx="11841753" cy="600164"/>
          </a:xfrm>
          <a:prstGeom prst="rect">
            <a:avLst/>
          </a:prstGeom>
        </p:spPr>
        <p:txBody>
          <a:bodyPr wrap="square">
            <a:spAutoFit/>
          </a:bodyPr>
          <a:lstStyle/>
          <a:p>
            <a:pPr>
              <a:spcAft>
                <a:spcPts val="600"/>
              </a:spcAft>
            </a:pPr>
            <a:r>
              <a:rPr lang="en-US" altLang="zh-TW" sz="3300" b="1" dirty="0" smtClean="0">
                <a:solidFill>
                  <a:srgbClr val="B04026"/>
                </a:solidFill>
                <a:latin typeface="Calibri" panose="020F0502020204030204" pitchFamily="34" charset="0"/>
                <a:ea typeface="標楷體" panose="03000509000000000000" pitchFamily="65" charset="-120"/>
              </a:rPr>
              <a:t>(</a:t>
            </a:r>
            <a:r>
              <a:rPr lang="en-US" altLang="zh-TW" sz="3300" b="1" dirty="0">
                <a:solidFill>
                  <a:srgbClr val="B04026"/>
                </a:solidFill>
                <a:latin typeface="Calibri" panose="020F0502020204030204" pitchFamily="34" charset="0"/>
                <a:ea typeface="標楷體" panose="03000509000000000000" pitchFamily="65" charset="-120"/>
              </a:rPr>
              <a:t>Investing in a Healthier Future- Healthy People, Healthy Nation)</a:t>
            </a:r>
            <a:endParaRPr lang="zh-TW" altLang="en-US" sz="3300" b="1" dirty="0">
              <a:solidFill>
                <a:srgbClr val="B04026"/>
              </a:solidFill>
              <a:latin typeface="Calibri" panose="020F0502020204030204" pitchFamily="34" charset="0"/>
              <a:ea typeface="標楷體" panose="03000509000000000000" pitchFamily="65" charset="-120"/>
            </a:endParaRPr>
          </a:p>
        </p:txBody>
      </p:sp>
      <p:sp>
        <p:nvSpPr>
          <p:cNvPr id="14" name="標題 25"/>
          <p:cNvSpPr txBox="1">
            <a:spLocks/>
          </p:cNvSpPr>
          <p:nvPr/>
        </p:nvSpPr>
        <p:spPr>
          <a:xfrm>
            <a:off x="467614" y="481675"/>
            <a:ext cx="12017246" cy="977153"/>
          </a:xfrm>
          <a:prstGeom prst="rect">
            <a:avLst/>
          </a:prstGeom>
        </p:spPr>
        <p:txBody>
          <a:bodyPr/>
          <a:lstStyle>
            <a:lvl1pPr marL="0" marR="0" indent="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9pPr>
          </a:lstStyle>
          <a:p>
            <a:pPr hangingPunct="1"/>
            <a:r>
              <a:rPr lang="zh-TW" altLang="en-US" sz="6000" b="1" dirty="0" smtClean="0">
                <a:latin typeface="標楷體" panose="03000509000000000000" pitchFamily="65" charset="-120"/>
                <a:ea typeface="標楷體" panose="03000509000000000000" pitchFamily="65" charset="-120"/>
              </a:rPr>
              <a:t>大會主題</a:t>
            </a:r>
            <a:endParaRPr lang="en-US" altLang="zh-TW" sz="6000" b="1" dirty="0" smtClean="0">
              <a:latin typeface="標楷體" panose="03000509000000000000" pitchFamily="65" charset="-120"/>
              <a:ea typeface="標楷體" panose="03000509000000000000" pitchFamily="65" charset="-120"/>
            </a:endParaRPr>
          </a:p>
          <a:p>
            <a:pPr hangingPunct="1"/>
            <a:r>
              <a:rPr lang="zh-TW" altLang="en-US" sz="4800" b="1" dirty="0" smtClean="0">
                <a:solidFill>
                  <a:srgbClr val="B04026"/>
                </a:solidFill>
                <a:latin typeface="Calibri" panose="020F0502020204030204" pitchFamily="34" charset="0"/>
                <a:ea typeface="標楷體" panose="03000509000000000000" pitchFamily="65" charset="-120"/>
              </a:rPr>
              <a:t>「</a:t>
            </a:r>
            <a:r>
              <a:rPr lang="zh-TW" altLang="en-US" sz="4800" b="1" dirty="0">
                <a:solidFill>
                  <a:srgbClr val="B04026"/>
                </a:solidFill>
                <a:latin typeface="Calibri" panose="020F0502020204030204" pitchFamily="34" charset="0"/>
                <a:ea typeface="標楷體" panose="03000509000000000000" pitchFamily="65" charset="-120"/>
              </a:rPr>
              <a:t>投資更健康的未來</a:t>
            </a:r>
            <a:r>
              <a:rPr lang="en-US" altLang="zh-TW" sz="4800" b="1" dirty="0" smtClean="0">
                <a:solidFill>
                  <a:srgbClr val="B04026"/>
                </a:solidFill>
                <a:latin typeface="Calibri" panose="020F0502020204030204" pitchFamily="34" charset="0"/>
                <a:ea typeface="標楷體" panose="03000509000000000000" pitchFamily="65" charset="-120"/>
              </a:rPr>
              <a:t>—</a:t>
            </a:r>
            <a:r>
              <a:rPr lang="zh-TW" altLang="en-US" sz="4800" b="1" dirty="0" smtClean="0">
                <a:solidFill>
                  <a:srgbClr val="B04026"/>
                </a:solidFill>
                <a:latin typeface="Calibri" panose="020F0502020204030204" pitchFamily="34" charset="0"/>
                <a:ea typeface="標楷體" panose="03000509000000000000" pitchFamily="65" charset="-120"/>
              </a:rPr>
              <a:t>健康</a:t>
            </a:r>
            <a:r>
              <a:rPr lang="zh-TW" altLang="en-US" sz="4800" b="1" dirty="0">
                <a:solidFill>
                  <a:srgbClr val="B04026"/>
                </a:solidFill>
                <a:latin typeface="Calibri" panose="020F0502020204030204" pitchFamily="34" charset="0"/>
                <a:ea typeface="標楷體" panose="03000509000000000000" pitchFamily="65" charset="-120"/>
              </a:rPr>
              <a:t>人群、健康國民」</a:t>
            </a:r>
          </a:p>
          <a:p>
            <a:pPr hangingPunct="1"/>
            <a:endParaRPr lang="zh-TW" altLang="en-US" sz="6000" b="1" dirty="0">
              <a:latin typeface="標楷體" panose="03000509000000000000" pitchFamily="65" charset="-120"/>
              <a:ea typeface="標楷體" panose="03000509000000000000" pitchFamily="65" charset="-12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6500" b="1" dirty="0" smtClean="0"/>
              <a:t>大會主題   </a:t>
            </a:r>
            <a:r>
              <a:rPr lang="zh-TW" altLang="en-US" sz="4900" b="1" dirty="0" smtClean="0">
                <a:solidFill>
                  <a:srgbClr val="546056"/>
                </a:solidFill>
              </a:rPr>
              <a:t>引言人</a:t>
            </a:r>
            <a:r>
              <a:rPr lang="en-US" altLang="zh-TW" sz="4900" b="1" dirty="0" smtClean="0">
                <a:solidFill>
                  <a:srgbClr val="546056"/>
                </a:solidFill>
              </a:rPr>
              <a:t>-</a:t>
            </a:r>
            <a:r>
              <a:rPr lang="zh-TW" altLang="en-US" sz="4900" b="1" dirty="0" smtClean="0">
                <a:solidFill>
                  <a:srgbClr val="546056"/>
                </a:solidFill>
              </a:rPr>
              <a:t>張博雅院長</a:t>
            </a:r>
            <a:endParaRPr lang="zh-TW" altLang="en-US" sz="4900" b="1" dirty="0">
              <a:solidFill>
                <a:srgbClr val="546056"/>
              </a:solidFill>
            </a:endParaRPr>
          </a:p>
        </p:txBody>
      </p:sp>
      <p:sp>
        <p:nvSpPr>
          <p:cNvPr id="35" name="矩形 34"/>
          <p:cNvSpPr>
            <a:spLocks noChangeAspect="1"/>
          </p:cNvSpPr>
          <p:nvPr/>
        </p:nvSpPr>
        <p:spPr>
          <a:xfrm>
            <a:off x="1652727" y="2716014"/>
            <a:ext cx="1347654" cy="1864394"/>
          </a:xfrm>
          <a:prstGeom prst="rect">
            <a:avLst/>
          </a:prstGeom>
          <a:blipFill>
            <a:blip r:embed="rId2">
              <a:extLst>
                <a:ext uri="{28A0092B-C50C-407E-A947-70E740481C1C}">
                  <a14:useLocalDpi xmlns:a14="http://schemas.microsoft.com/office/drawing/2010/main" val="0"/>
                </a:ext>
              </a:extLst>
            </a:blip>
            <a:srcRect/>
            <a:stretch>
              <a:fillRect l="-11998" t="2" r="-13720" b="-21707"/>
            </a:stretch>
          </a:blip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矩形 35"/>
          <p:cNvSpPr>
            <a:spLocks noChangeAspect="1"/>
          </p:cNvSpPr>
          <p:nvPr/>
        </p:nvSpPr>
        <p:spPr>
          <a:xfrm>
            <a:off x="1652727" y="4803990"/>
            <a:ext cx="1317488" cy="1856401"/>
          </a:xfrm>
          <a:prstGeom prst="rect">
            <a:avLst/>
          </a:prstGeom>
          <a:blipFill>
            <a:blip r:embed="rId3">
              <a:extLst>
                <a:ext uri="{28A0092B-C50C-407E-A947-70E740481C1C}">
                  <a14:useLocalDpi xmlns:a14="http://schemas.microsoft.com/office/drawing/2010/main" val="0"/>
                </a:ext>
              </a:extLst>
            </a:blip>
            <a:srcRect/>
            <a:stretch>
              <a:fillRect l="-15105" t="-3780" r="-15105" b="-13690"/>
            </a:stretch>
          </a:blip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矩形 36"/>
          <p:cNvSpPr>
            <a:spLocks noChangeAspect="1"/>
          </p:cNvSpPr>
          <p:nvPr/>
        </p:nvSpPr>
        <p:spPr>
          <a:xfrm>
            <a:off x="1652727" y="6883973"/>
            <a:ext cx="1317488" cy="1823110"/>
          </a:xfrm>
          <a:prstGeom prst="rect">
            <a:avLst/>
          </a:prstGeom>
          <a:blipFill>
            <a:blip r:embed="rId4">
              <a:extLst>
                <a:ext uri="{28A0092B-C50C-407E-A947-70E740481C1C}">
                  <a14:useLocalDpi xmlns:a14="http://schemas.microsoft.com/office/drawing/2010/main" val="0"/>
                </a:ext>
              </a:extLst>
            </a:blip>
            <a:srcRect/>
            <a:stretch>
              <a:fillRect l="-7000" t="-8400" r="-7000" b="1"/>
            </a:stretch>
          </a:blip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8" name="群組 17"/>
          <p:cNvGrpSpPr/>
          <p:nvPr/>
        </p:nvGrpSpPr>
        <p:grpSpPr>
          <a:xfrm>
            <a:off x="3124914" y="5006708"/>
            <a:ext cx="2880000" cy="1440000"/>
            <a:chOff x="0" y="2561"/>
            <a:chExt cx="2808892" cy="1120033"/>
          </a:xfrm>
        </p:grpSpPr>
        <p:sp>
          <p:nvSpPr>
            <p:cNvPr id="31" name="圓角矩形 30"/>
            <p:cNvSpPr/>
            <p:nvPr/>
          </p:nvSpPr>
          <p:spPr>
            <a:xfrm>
              <a:off x="0" y="2561"/>
              <a:ext cx="2808892" cy="1120033"/>
            </a:xfrm>
            <a:prstGeom prst="roundRect">
              <a:avLst/>
            </a:prstGeom>
            <a:solidFill>
              <a:srgbClr val="DD8047">
                <a:hueOff val="0"/>
                <a:satOff val="0"/>
                <a:lumOff val="0"/>
                <a:alphaOff val="0"/>
              </a:srgbClr>
            </a:solidFill>
            <a:ln w="19050" cap="flat" cmpd="sng" algn="ctr">
              <a:solidFill>
                <a:sysClr val="window" lastClr="FFFFFF">
                  <a:hueOff val="0"/>
                  <a:satOff val="0"/>
                  <a:lumOff val="0"/>
                  <a:alphaOff val="0"/>
                </a:sysClr>
              </a:solidFill>
              <a:prstDash val="solid"/>
            </a:ln>
            <a:effectLst/>
          </p:spPr>
          <p:txBody>
            <a:bodyPr lIns="360000" tIns="36000" bIns="36000" anchor="ctr" anchorCtr="0"/>
            <a:lstStyle/>
            <a:p>
              <a:pPr algn="l"/>
              <a:r>
                <a:rPr lang="zh-TW" altLang="en-US" sz="3000" b="1" kern="1200" dirty="0" smtClean="0">
                  <a:solidFill>
                    <a:sysClr val="window" lastClr="FFFFFF"/>
                  </a:solidFill>
                  <a:latin typeface="標楷體" panose="03000509000000000000" pitchFamily="65" charset="-120"/>
                  <a:ea typeface="標楷體" panose="03000509000000000000" pitchFamily="65" charset="-120"/>
                </a:rPr>
                <a:t>陽明衛</a:t>
              </a:r>
              <a:r>
                <a:rPr lang="zh-TW" altLang="en-US" sz="3000" b="1" kern="1200" dirty="0">
                  <a:solidFill>
                    <a:sysClr val="window" lastClr="FFFFFF"/>
                  </a:solidFill>
                  <a:latin typeface="標楷體" panose="03000509000000000000" pitchFamily="65" charset="-120"/>
                  <a:ea typeface="標楷體" panose="03000509000000000000" pitchFamily="65" charset="-120"/>
                </a:rPr>
                <a:t>福所</a:t>
              </a:r>
            </a:p>
            <a:p>
              <a:pPr algn="l" defTabSz="1422400" hangingPunct="1">
                <a:spcBef>
                  <a:spcPct val="0"/>
                </a:spcBef>
                <a:spcAft>
                  <a:spcPct val="35000"/>
                </a:spcAft>
              </a:pPr>
              <a:r>
                <a:rPr lang="zh-TW" altLang="en-US" sz="3000" b="1" kern="1200" dirty="0">
                  <a:solidFill>
                    <a:sysClr val="window" lastClr="FFFFFF"/>
                  </a:solidFill>
                  <a:latin typeface="標楷體" panose="03000509000000000000" pitchFamily="65" charset="-120"/>
                  <a:ea typeface="標楷體" panose="03000509000000000000" pitchFamily="65" charset="-120"/>
                </a:rPr>
                <a:t>李玉春</a:t>
              </a:r>
              <a:r>
                <a:rPr lang="zh-TW" altLang="en-US" sz="3000" b="1" kern="1200" dirty="0" smtClean="0">
                  <a:solidFill>
                    <a:sysClr val="window" lastClr="FFFFFF"/>
                  </a:solidFill>
                  <a:latin typeface="標楷體" panose="03000509000000000000" pitchFamily="65" charset="-120"/>
                  <a:ea typeface="標楷體" panose="03000509000000000000" pitchFamily="65" charset="-120"/>
                </a:rPr>
                <a:t>教授</a:t>
              </a:r>
              <a:endParaRPr lang="zh-TW" altLang="en-US" sz="3000" b="1" dirty="0">
                <a:solidFill>
                  <a:srgbClr val="FEFEFE"/>
                </a:solidFill>
                <a:latin typeface="標楷體" panose="03000509000000000000" pitchFamily="65" charset="-120"/>
                <a:ea typeface="標楷體" panose="03000509000000000000" pitchFamily="65" charset="-120"/>
              </a:endParaRPr>
            </a:p>
          </p:txBody>
        </p:sp>
        <p:sp>
          <p:nvSpPr>
            <p:cNvPr id="32" name="圓角矩形 6"/>
            <p:cNvSpPr/>
            <p:nvPr/>
          </p:nvSpPr>
          <p:spPr>
            <a:xfrm>
              <a:off x="54676" y="57237"/>
              <a:ext cx="2699540" cy="1010681"/>
            </a:xfrm>
            <a:prstGeom prst="rect">
              <a:avLst/>
            </a:prstGeom>
            <a:noFill/>
            <a:ln>
              <a:noFill/>
            </a:ln>
            <a:effectLst/>
          </p:spPr>
          <p:txBody>
            <a:bodyPr spcFirstLastPara="0" vert="horz" wrap="square" lIns="360000" tIns="36000" rIns="121920" bIns="36000" numCol="1" spcCol="1270" anchor="ctr" anchorCtr="0">
              <a:noAutofit/>
            </a:bodyPr>
            <a:lstStyle/>
            <a:p>
              <a:pPr marL="0" marR="0" lvl="0" indent="0" algn="l" defTabSz="1422400" eaLnBrk="1" fontAlgn="auto" latinLnBrk="0" hangingPunct="1">
                <a:lnSpc>
                  <a:spcPct val="90000"/>
                </a:lnSpc>
                <a:spcBef>
                  <a:spcPct val="0"/>
                </a:spcBef>
                <a:spcAft>
                  <a:spcPct val="35000"/>
                </a:spcAft>
                <a:buClrTx/>
                <a:buSzTx/>
                <a:buFontTx/>
                <a:buNone/>
                <a:tabLst/>
                <a:defRPr/>
              </a:pPr>
              <a:endParaRPr kumimoji="0" lang="zh-TW" altLang="en-US" sz="3000" b="1" i="0" u="none" strike="noStrike" kern="1200" cap="none" spc="0" normalizeH="0" baseline="0" noProof="0">
                <a:ln>
                  <a:noFill/>
                </a:ln>
                <a:solidFill>
                  <a:srgbClr val="FEFEFE"/>
                </a:solidFill>
                <a:effectLst/>
                <a:uLnTx/>
                <a:uFillTx/>
                <a:latin typeface="標楷體" panose="03000509000000000000" pitchFamily="65" charset="-120"/>
                <a:ea typeface="標楷體" panose="03000509000000000000" pitchFamily="65" charset="-120"/>
                <a:cs typeface="+mn-cs"/>
              </a:endParaRPr>
            </a:p>
          </p:txBody>
        </p:sp>
      </p:grpSp>
      <p:grpSp>
        <p:nvGrpSpPr>
          <p:cNvPr id="19" name="群組 18"/>
          <p:cNvGrpSpPr/>
          <p:nvPr/>
        </p:nvGrpSpPr>
        <p:grpSpPr>
          <a:xfrm>
            <a:off x="5979436" y="3077210"/>
            <a:ext cx="5711632" cy="1241821"/>
            <a:chOff x="2804459" y="3766489"/>
            <a:chExt cx="5001643" cy="974344"/>
          </a:xfrm>
        </p:grpSpPr>
        <p:sp>
          <p:nvSpPr>
            <p:cNvPr id="29" name="圓角化同側角落矩形 28"/>
            <p:cNvSpPr/>
            <p:nvPr/>
          </p:nvSpPr>
          <p:spPr>
            <a:xfrm rot="5400000">
              <a:off x="4861295" y="1717710"/>
              <a:ext cx="896027" cy="4993586"/>
            </a:xfrm>
            <a:prstGeom prst="round2SameRect">
              <a:avLst/>
            </a:prstGeom>
            <a:solidFill>
              <a:srgbClr val="7BA79D">
                <a:tint val="40000"/>
                <a:alpha val="90000"/>
                <a:hueOff val="0"/>
                <a:satOff val="0"/>
                <a:lumOff val="0"/>
                <a:alphaOff val="0"/>
              </a:srgbClr>
            </a:solidFill>
            <a:ln w="19050" cap="flat" cmpd="sng" algn="ctr">
              <a:solidFill>
                <a:srgbClr val="7BA79D">
                  <a:tint val="40000"/>
                  <a:alpha val="90000"/>
                  <a:hueOff val="0"/>
                  <a:satOff val="0"/>
                  <a:lumOff val="0"/>
                  <a:alphaOff val="0"/>
                </a:srgbClr>
              </a:solidFill>
              <a:prstDash val="solid"/>
            </a:ln>
            <a:effectLst/>
          </p:spPr>
        </p:sp>
        <p:sp>
          <p:nvSpPr>
            <p:cNvPr id="30" name="圓角化同側角落矩形 8"/>
            <p:cNvSpPr/>
            <p:nvPr/>
          </p:nvSpPr>
          <p:spPr>
            <a:xfrm>
              <a:off x="2804459" y="3844806"/>
              <a:ext cx="4993586" cy="896027"/>
            </a:xfrm>
            <a:prstGeom prst="rect">
              <a:avLst/>
            </a:prstGeom>
            <a:noFill/>
            <a:ln>
              <a:noFill/>
            </a:ln>
            <a:effectLst/>
          </p:spPr>
          <p:txBody>
            <a:bodyPr spcFirstLastPara="0" vert="horz" wrap="square" lIns="360000" tIns="54000" rIns="72000" bIns="54000" numCol="1" spcCol="1270" anchor="ctr" anchorCtr="0">
              <a:noAutofit/>
            </a:bodyPr>
            <a:lstStyle/>
            <a:p>
              <a:pPr lvl="1" indent="0" algn="l" defTabSz="666750" hangingPunct="1">
                <a:lnSpc>
                  <a:spcPct val="90000"/>
                </a:lnSpc>
                <a:spcBef>
                  <a:spcPct val="0"/>
                </a:spcBef>
                <a:spcAft>
                  <a:spcPct val="15000"/>
                </a:spcAft>
              </a:pPr>
              <a:r>
                <a:rPr lang="zh-TW" altLang="en-US" sz="3300" kern="1200" dirty="0">
                  <a:solidFill>
                    <a:schemeClr val="tx1">
                      <a:lumMod val="50000"/>
                    </a:schemeClr>
                  </a:solidFill>
                  <a:latin typeface="Calibri" panose="020F0502020204030204" pitchFamily="34" charset="0"/>
                  <a:ea typeface="標楷體" panose="03000509000000000000" pitchFamily="65" charset="-120"/>
                  <a:cs typeface="+mn-cs"/>
                </a:rPr>
                <a:t>新國民健康藍圖</a:t>
              </a:r>
              <a:r>
                <a:rPr lang="en-US" altLang="zh-TW" sz="3300" kern="1200" dirty="0" smtClean="0">
                  <a:solidFill>
                    <a:schemeClr val="tx1">
                      <a:lumMod val="50000"/>
                    </a:schemeClr>
                  </a:solidFill>
                  <a:latin typeface="Calibri" panose="020F0502020204030204" pitchFamily="34" charset="0"/>
                  <a:ea typeface="標楷體" panose="03000509000000000000" pitchFamily="65" charset="-120"/>
                  <a:cs typeface="+mn-cs"/>
                </a:rPr>
                <a:t>—</a:t>
              </a:r>
            </a:p>
            <a:p>
              <a:pPr lvl="1" indent="0" algn="l" defTabSz="666750" hangingPunct="1">
                <a:lnSpc>
                  <a:spcPct val="90000"/>
                </a:lnSpc>
                <a:spcBef>
                  <a:spcPct val="0"/>
                </a:spcBef>
                <a:spcAft>
                  <a:spcPct val="15000"/>
                </a:spcAft>
              </a:pPr>
              <a:r>
                <a:rPr lang="zh-TW" altLang="en-US" sz="3300" kern="1200" dirty="0" smtClean="0">
                  <a:solidFill>
                    <a:schemeClr val="tx1">
                      <a:lumMod val="50000"/>
                    </a:schemeClr>
                  </a:solidFill>
                  <a:latin typeface="Calibri" panose="020F0502020204030204" pitchFamily="34" charset="0"/>
                  <a:ea typeface="標楷體" panose="03000509000000000000" pitchFamily="65" charset="-120"/>
                  <a:cs typeface="+mn-cs"/>
                </a:rPr>
                <a:t>從</a:t>
              </a:r>
              <a:r>
                <a:rPr lang="zh-TW" altLang="en-US" sz="3300" kern="1200" dirty="0">
                  <a:solidFill>
                    <a:schemeClr val="tx1">
                      <a:lumMod val="50000"/>
                    </a:schemeClr>
                  </a:solidFill>
                  <a:latin typeface="Calibri" panose="020F0502020204030204" pitchFamily="34" charset="0"/>
                  <a:ea typeface="標楷體" panose="03000509000000000000" pitchFamily="65" charset="-120"/>
                  <a:cs typeface="+mn-cs"/>
                </a:rPr>
                <a:t>監測、目標、到達標方法</a:t>
              </a:r>
              <a:endParaRPr kumimoji="0" lang="zh-TW" altLang="en-US" sz="33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標楷體" panose="03000509000000000000" pitchFamily="65" charset="-120"/>
                <a:cs typeface="+mn-cs"/>
              </a:endParaRPr>
            </a:p>
          </p:txBody>
        </p:sp>
      </p:grpSp>
      <p:grpSp>
        <p:nvGrpSpPr>
          <p:cNvPr id="20" name="群組 19"/>
          <p:cNvGrpSpPr/>
          <p:nvPr/>
        </p:nvGrpSpPr>
        <p:grpSpPr>
          <a:xfrm>
            <a:off x="3104499" y="2954825"/>
            <a:ext cx="2880000" cy="1440000"/>
            <a:chOff x="0" y="3530668"/>
            <a:chExt cx="2808892" cy="1120033"/>
          </a:xfrm>
        </p:grpSpPr>
        <p:sp>
          <p:nvSpPr>
            <p:cNvPr id="27" name="圓角矩形 26"/>
            <p:cNvSpPr/>
            <p:nvPr/>
          </p:nvSpPr>
          <p:spPr>
            <a:xfrm>
              <a:off x="0" y="3530668"/>
              <a:ext cx="2808892" cy="1120033"/>
            </a:xfrm>
            <a:prstGeom prst="roundRect">
              <a:avLst/>
            </a:prstGeom>
            <a:solidFill>
              <a:srgbClr val="7BA79D">
                <a:hueOff val="0"/>
                <a:satOff val="0"/>
                <a:lumOff val="0"/>
                <a:alphaOff val="0"/>
              </a:srgbClr>
            </a:solidFill>
            <a:ln w="19050" cap="flat" cmpd="sng" algn="ctr">
              <a:solidFill>
                <a:sysClr val="window" lastClr="FFFFFF">
                  <a:hueOff val="0"/>
                  <a:satOff val="0"/>
                  <a:lumOff val="0"/>
                  <a:alphaOff val="0"/>
                </a:sysClr>
              </a:solidFill>
              <a:prstDash val="solid"/>
            </a:ln>
            <a:effectLst/>
          </p:spPr>
        </p:sp>
        <p:sp>
          <p:nvSpPr>
            <p:cNvPr id="28" name="圓角矩形 10"/>
            <p:cNvSpPr/>
            <p:nvPr/>
          </p:nvSpPr>
          <p:spPr>
            <a:xfrm>
              <a:off x="54676" y="3585344"/>
              <a:ext cx="2699540" cy="1010681"/>
            </a:xfrm>
            <a:prstGeom prst="rect">
              <a:avLst/>
            </a:prstGeom>
            <a:noFill/>
            <a:ln>
              <a:noFill/>
            </a:ln>
            <a:effectLst/>
          </p:spPr>
          <p:txBody>
            <a:bodyPr spcFirstLastPara="0" vert="horz" wrap="square" lIns="180000" tIns="72000" rIns="121920" bIns="72000" numCol="1" spcCol="1270" anchor="ctr" anchorCtr="0">
              <a:noAutofit/>
            </a:bodyPr>
            <a:lstStyle/>
            <a:p>
              <a:pPr algn="l"/>
              <a:r>
                <a:rPr lang="zh-TW" altLang="en-US" sz="3000" b="1" dirty="0">
                  <a:solidFill>
                    <a:srgbClr val="FEFEFE"/>
                  </a:solidFill>
                  <a:latin typeface="標楷體" panose="03000509000000000000" pitchFamily="65" charset="-120"/>
                  <a:ea typeface="標楷體" panose="03000509000000000000" pitchFamily="65" charset="-120"/>
                </a:rPr>
                <a:t>台大公衛學院</a:t>
              </a:r>
            </a:p>
            <a:p>
              <a:pPr algn="l" defTabSz="1422400" hangingPunct="1"/>
              <a:r>
                <a:rPr lang="zh-TW" altLang="en-US" sz="3000" b="1" dirty="0">
                  <a:solidFill>
                    <a:srgbClr val="FEFEFE"/>
                  </a:solidFill>
                  <a:latin typeface="標楷體" panose="03000509000000000000" pitchFamily="65" charset="-120"/>
                  <a:ea typeface="標楷體" panose="03000509000000000000" pitchFamily="65" charset="-120"/>
                </a:rPr>
                <a:t>陳為堅院長</a:t>
              </a:r>
              <a:endParaRPr lang="zh-TW" altLang="en-US" sz="3000" b="1" kern="1200" dirty="0">
                <a:solidFill>
                  <a:sysClr val="window" lastClr="FFFFFF"/>
                </a:solidFill>
                <a:latin typeface="標楷體" panose="03000509000000000000" pitchFamily="65" charset="-120"/>
                <a:ea typeface="標楷體" panose="03000509000000000000" pitchFamily="65" charset="-120"/>
                <a:cs typeface="+mn-cs"/>
              </a:endParaRPr>
            </a:p>
          </p:txBody>
        </p:sp>
      </p:grpSp>
      <p:grpSp>
        <p:nvGrpSpPr>
          <p:cNvPr id="21" name="群組 20"/>
          <p:cNvGrpSpPr/>
          <p:nvPr/>
        </p:nvGrpSpPr>
        <p:grpSpPr>
          <a:xfrm>
            <a:off x="5985080" y="7374565"/>
            <a:ext cx="5760000" cy="1152000"/>
            <a:chOff x="2808893" y="4818707"/>
            <a:chExt cx="4993586" cy="896027"/>
          </a:xfrm>
        </p:grpSpPr>
        <p:sp>
          <p:nvSpPr>
            <p:cNvPr id="25" name="圓角化同側角落矩形 24"/>
            <p:cNvSpPr/>
            <p:nvPr/>
          </p:nvSpPr>
          <p:spPr>
            <a:xfrm rot="5400000">
              <a:off x="4857672" y="2769928"/>
              <a:ext cx="896027" cy="4993586"/>
            </a:xfrm>
            <a:prstGeom prst="round2SameRect">
              <a:avLst/>
            </a:prstGeom>
            <a:solidFill>
              <a:srgbClr val="968C8C">
                <a:tint val="40000"/>
                <a:alpha val="90000"/>
                <a:hueOff val="0"/>
                <a:satOff val="0"/>
                <a:lumOff val="0"/>
                <a:alphaOff val="0"/>
              </a:srgbClr>
            </a:solidFill>
            <a:ln w="19050" cap="flat" cmpd="sng" algn="ctr">
              <a:solidFill>
                <a:srgbClr val="968C8C">
                  <a:tint val="40000"/>
                  <a:alpha val="90000"/>
                  <a:hueOff val="0"/>
                  <a:satOff val="0"/>
                  <a:lumOff val="0"/>
                  <a:alphaOff val="0"/>
                </a:srgbClr>
              </a:solidFill>
              <a:prstDash val="solid"/>
            </a:ln>
            <a:effectLst/>
          </p:spPr>
        </p:sp>
        <p:sp>
          <p:nvSpPr>
            <p:cNvPr id="26" name="圓角化同側角落矩形 12"/>
            <p:cNvSpPr/>
            <p:nvPr/>
          </p:nvSpPr>
          <p:spPr>
            <a:xfrm>
              <a:off x="2808893" y="4862446"/>
              <a:ext cx="4949846" cy="840025"/>
            </a:xfrm>
            <a:prstGeom prst="rect">
              <a:avLst/>
            </a:prstGeom>
            <a:noFill/>
            <a:ln>
              <a:noFill/>
            </a:ln>
            <a:effectLst/>
          </p:spPr>
          <p:txBody>
            <a:bodyPr spcFirstLastPara="0" vert="horz" wrap="square" lIns="360000" tIns="54000" rIns="72000" bIns="54000" numCol="1" spcCol="1270" anchor="ctr" anchorCtr="0">
              <a:noAutofit/>
            </a:bodyPr>
            <a:lstStyle/>
            <a:p>
              <a:pPr lvl="1" indent="0" algn="l" defTabSz="666750" hangingPunct="1">
                <a:lnSpc>
                  <a:spcPct val="90000"/>
                </a:lnSpc>
                <a:spcBef>
                  <a:spcPct val="0"/>
                </a:spcBef>
                <a:spcAft>
                  <a:spcPct val="15000"/>
                </a:spcAft>
              </a:pPr>
              <a:r>
                <a:rPr lang="zh-TW" altLang="en-US" sz="3300" kern="1200" dirty="0">
                  <a:solidFill>
                    <a:schemeClr val="tx1">
                      <a:lumMod val="50000"/>
                    </a:schemeClr>
                  </a:solidFill>
                  <a:latin typeface="Calibri" panose="020F0502020204030204" pitchFamily="34" charset="0"/>
                  <a:ea typeface="標楷體" panose="03000509000000000000" pitchFamily="65" charset="-120"/>
                  <a:cs typeface="+mn-cs"/>
                </a:rPr>
                <a:t>難以逃避的全民環境暴露</a:t>
              </a:r>
              <a:r>
                <a:rPr lang="en-US" altLang="zh-TW" sz="3300" kern="1200" dirty="0" smtClean="0">
                  <a:solidFill>
                    <a:schemeClr val="tx1">
                      <a:lumMod val="50000"/>
                    </a:schemeClr>
                  </a:solidFill>
                  <a:latin typeface="Calibri" panose="020F0502020204030204" pitchFamily="34" charset="0"/>
                  <a:ea typeface="標楷體" panose="03000509000000000000" pitchFamily="65" charset="-120"/>
                  <a:cs typeface="+mn-cs"/>
                </a:rPr>
                <a:t>—</a:t>
              </a:r>
            </a:p>
            <a:p>
              <a:pPr lvl="1" indent="0" algn="l" defTabSz="666750" hangingPunct="1">
                <a:lnSpc>
                  <a:spcPct val="90000"/>
                </a:lnSpc>
                <a:spcBef>
                  <a:spcPct val="0"/>
                </a:spcBef>
                <a:spcAft>
                  <a:spcPct val="15000"/>
                </a:spcAft>
              </a:pPr>
              <a:r>
                <a:rPr lang="zh-TW" altLang="en-US" sz="3300" kern="1200" dirty="0" smtClean="0">
                  <a:solidFill>
                    <a:schemeClr val="tx1">
                      <a:lumMod val="50000"/>
                    </a:schemeClr>
                  </a:solidFill>
                  <a:latin typeface="Calibri" panose="020F0502020204030204" pitchFamily="34" charset="0"/>
                  <a:ea typeface="標楷體" panose="03000509000000000000" pitchFamily="65" charset="-120"/>
                  <a:cs typeface="+mn-cs"/>
                </a:rPr>
                <a:t>談</a:t>
              </a:r>
              <a:r>
                <a:rPr lang="en-US" altLang="zh-TW" sz="3300" kern="1200" dirty="0">
                  <a:solidFill>
                    <a:schemeClr val="tx1">
                      <a:lumMod val="50000"/>
                    </a:schemeClr>
                  </a:solidFill>
                  <a:latin typeface="Calibri" panose="020F0502020204030204" pitchFamily="34" charset="0"/>
                  <a:ea typeface="標楷體" panose="03000509000000000000" pitchFamily="65" charset="-120"/>
                  <a:cs typeface="+mn-cs"/>
                </a:rPr>
                <a:t>PM2.5</a:t>
              </a:r>
              <a:r>
                <a:rPr lang="zh-TW" altLang="en-US" sz="3300" kern="1200" dirty="0">
                  <a:solidFill>
                    <a:schemeClr val="tx1">
                      <a:lumMod val="50000"/>
                    </a:schemeClr>
                  </a:solidFill>
                  <a:latin typeface="Calibri" panose="020F0502020204030204" pitchFamily="34" charset="0"/>
                  <a:ea typeface="標楷體" panose="03000509000000000000" pitchFamily="65" charset="-120"/>
                  <a:cs typeface="+mn-cs"/>
                </a:rPr>
                <a:t>及其健康效應</a:t>
              </a:r>
              <a:endParaRPr kumimoji="0" lang="zh-TW" altLang="en-US" sz="33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標楷體" panose="03000509000000000000" pitchFamily="65" charset="-120"/>
                <a:cs typeface="+mn-cs"/>
              </a:endParaRPr>
            </a:p>
          </p:txBody>
        </p:sp>
      </p:grpSp>
      <p:grpSp>
        <p:nvGrpSpPr>
          <p:cNvPr id="22" name="群組 21"/>
          <p:cNvGrpSpPr/>
          <p:nvPr/>
        </p:nvGrpSpPr>
        <p:grpSpPr>
          <a:xfrm>
            <a:off x="3123519" y="7216688"/>
            <a:ext cx="2880000" cy="1440000"/>
            <a:chOff x="0" y="4706704"/>
            <a:chExt cx="2808892" cy="1120033"/>
          </a:xfrm>
        </p:grpSpPr>
        <p:sp>
          <p:nvSpPr>
            <p:cNvPr id="23" name="圓角矩形 22"/>
            <p:cNvSpPr/>
            <p:nvPr/>
          </p:nvSpPr>
          <p:spPr>
            <a:xfrm>
              <a:off x="0" y="4706704"/>
              <a:ext cx="2808892" cy="1120033"/>
            </a:xfrm>
            <a:prstGeom prst="roundRect">
              <a:avLst/>
            </a:prstGeom>
            <a:solidFill>
              <a:srgbClr val="968C8C">
                <a:hueOff val="0"/>
                <a:satOff val="0"/>
                <a:lumOff val="0"/>
                <a:alphaOff val="0"/>
              </a:srgbClr>
            </a:solidFill>
            <a:ln w="19050" cap="flat" cmpd="sng" algn="ctr">
              <a:solidFill>
                <a:sysClr val="window" lastClr="FFFFFF">
                  <a:hueOff val="0"/>
                  <a:satOff val="0"/>
                  <a:lumOff val="0"/>
                  <a:alphaOff val="0"/>
                </a:sysClr>
              </a:solidFill>
              <a:prstDash val="solid"/>
            </a:ln>
            <a:effectLst/>
          </p:spPr>
        </p:sp>
        <p:sp>
          <p:nvSpPr>
            <p:cNvPr id="24" name="圓角矩形 14"/>
            <p:cNvSpPr/>
            <p:nvPr/>
          </p:nvSpPr>
          <p:spPr>
            <a:xfrm>
              <a:off x="54676" y="4761380"/>
              <a:ext cx="2699540" cy="1010681"/>
            </a:xfrm>
            <a:prstGeom prst="rect">
              <a:avLst/>
            </a:prstGeom>
            <a:noFill/>
            <a:ln>
              <a:noFill/>
            </a:ln>
            <a:effectLst/>
          </p:spPr>
          <p:txBody>
            <a:bodyPr spcFirstLastPara="0" vert="horz" wrap="square" lIns="72000" tIns="36000" rIns="36000" bIns="36000" numCol="1" spcCol="1270" anchor="ctr" anchorCtr="0">
              <a:noAutofit/>
            </a:bodyPr>
            <a:lstStyle/>
            <a:p>
              <a:pPr lvl="0" algn="l" defTabSz="1422400" hangingPunct="1">
                <a:lnSpc>
                  <a:spcPct val="90000"/>
                </a:lnSpc>
                <a:spcBef>
                  <a:spcPct val="0"/>
                </a:spcBef>
              </a:pPr>
              <a:r>
                <a:rPr lang="zh-TW" altLang="en-US" sz="2900" b="1" kern="1200" dirty="0">
                  <a:solidFill>
                    <a:sysClr val="window" lastClr="FFFFFF"/>
                  </a:solidFill>
                  <a:latin typeface="標楷體" panose="03000509000000000000" pitchFamily="65" charset="-120"/>
                  <a:ea typeface="標楷體" panose="03000509000000000000" pitchFamily="65" charset="-120"/>
                  <a:cs typeface="+mn-cs"/>
                </a:rPr>
                <a:t>國衛院國家環境醫學</a:t>
              </a:r>
              <a:r>
                <a:rPr lang="zh-TW" altLang="en-US" sz="2900" b="1" kern="1200" dirty="0" smtClean="0">
                  <a:solidFill>
                    <a:sysClr val="window" lastClr="FFFFFF"/>
                  </a:solidFill>
                  <a:latin typeface="標楷體" panose="03000509000000000000" pitchFamily="65" charset="-120"/>
                  <a:ea typeface="標楷體" panose="03000509000000000000" pitchFamily="65" charset="-120"/>
                  <a:cs typeface="+mn-cs"/>
                </a:rPr>
                <a:t>所</a:t>
              </a:r>
              <a:endParaRPr lang="en-US" altLang="zh-TW" sz="2900" b="1" kern="1200" dirty="0" smtClean="0">
                <a:solidFill>
                  <a:sysClr val="window" lastClr="FFFFFF"/>
                </a:solidFill>
                <a:latin typeface="標楷體" panose="03000509000000000000" pitchFamily="65" charset="-120"/>
                <a:ea typeface="標楷體" panose="03000509000000000000" pitchFamily="65" charset="-120"/>
                <a:cs typeface="+mn-cs"/>
              </a:endParaRPr>
            </a:p>
            <a:p>
              <a:pPr lvl="0" algn="l" defTabSz="1422400" hangingPunct="1">
                <a:spcBef>
                  <a:spcPct val="0"/>
                </a:spcBef>
              </a:pPr>
              <a:r>
                <a:rPr lang="zh-TW" altLang="en-US" sz="3000" b="1" kern="1200" dirty="0" smtClean="0">
                  <a:solidFill>
                    <a:sysClr val="window" lastClr="FFFFFF"/>
                  </a:solidFill>
                  <a:latin typeface="標楷體" panose="03000509000000000000" pitchFamily="65" charset="-120"/>
                  <a:ea typeface="標楷體" panose="03000509000000000000" pitchFamily="65" charset="-120"/>
                  <a:cs typeface="+mn-cs"/>
                </a:rPr>
                <a:t>郭育良</a:t>
              </a:r>
              <a:r>
                <a:rPr lang="zh-TW" altLang="en-US" sz="3000" b="1" kern="1200" dirty="0">
                  <a:solidFill>
                    <a:sysClr val="window" lastClr="FFFFFF"/>
                  </a:solidFill>
                  <a:latin typeface="標楷體" panose="03000509000000000000" pitchFamily="65" charset="-120"/>
                  <a:ea typeface="標楷體" panose="03000509000000000000" pitchFamily="65" charset="-120"/>
                  <a:cs typeface="+mn-cs"/>
                </a:rPr>
                <a:t>所長</a:t>
              </a:r>
            </a:p>
          </p:txBody>
        </p:sp>
      </p:grpSp>
      <p:grpSp>
        <p:nvGrpSpPr>
          <p:cNvPr id="42" name="群組 41"/>
          <p:cNvGrpSpPr/>
          <p:nvPr/>
        </p:nvGrpSpPr>
        <p:grpSpPr>
          <a:xfrm>
            <a:off x="5985081" y="5161318"/>
            <a:ext cx="5760000" cy="1152000"/>
            <a:chOff x="2808892" y="143242"/>
            <a:chExt cx="4993586" cy="1122595"/>
          </a:xfrm>
        </p:grpSpPr>
        <p:sp>
          <p:nvSpPr>
            <p:cNvPr id="43" name="圓角化同側角落矩形 42"/>
            <p:cNvSpPr/>
            <p:nvPr/>
          </p:nvSpPr>
          <p:spPr>
            <a:xfrm rot="5400000">
              <a:off x="4744387" y="-1792253"/>
              <a:ext cx="1122595" cy="4993586"/>
            </a:xfrm>
            <a:prstGeom prst="round2SameRect">
              <a:avLst/>
            </a:prstGeom>
            <a:solidFill>
              <a:srgbClr val="DD8047">
                <a:tint val="40000"/>
                <a:alpha val="90000"/>
                <a:hueOff val="0"/>
                <a:satOff val="0"/>
                <a:lumOff val="0"/>
                <a:alphaOff val="0"/>
              </a:srgbClr>
            </a:solidFill>
            <a:ln w="19050" cap="flat" cmpd="sng" algn="ctr">
              <a:solidFill>
                <a:srgbClr val="DD8047">
                  <a:tint val="40000"/>
                  <a:alpha val="90000"/>
                  <a:hueOff val="0"/>
                  <a:satOff val="0"/>
                  <a:lumOff val="0"/>
                  <a:alphaOff val="0"/>
                </a:srgbClr>
              </a:solidFill>
              <a:prstDash val="solid"/>
            </a:ln>
            <a:effectLst/>
          </p:spPr>
        </p:sp>
        <p:sp>
          <p:nvSpPr>
            <p:cNvPr id="44" name="圓角化同側角落矩形 4"/>
            <p:cNvSpPr/>
            <p:nvPr/>
          </p:nvSpPr>
          <p:spPr>
            <a:xfrm>
              <a:off x="2808892" y="198042"/>
              <a:ext cx="4938785" cy="1052433"/>
            </a:xfrm>
            <a:prstGeom prst="rect">
              <a:avLst/>
            </a:prstGeom>
            <a:noFill/>
            <a:ln>
              <a:noFill/>
            </a:ln>
            <a:effectLst/>
          </p:spPr>
          <p:txBody>
            <a:bodyPr spcFirstLastPara="0" vert="horz" wrap="square" lIns="360000" tIns="54000" rIns="72000" bIns="54000" numCol="1" spcCol="1270" anchor="ctr" anchorCtr="0">
              <a:noAutofit/>
            </a:bodyPr>
            <a:lstStyle/>
            <a:p>
              <a:pPr lvl="1" indent="0" algn="l" defTabSz="711200" hangingPunct="1">
                <a:lnSpc>
                  <a:spcPct val="90000"/>
                </a:lnSpc>
                <a:spcBef>
                  <a:spcPct val="0"/>
                </a:spcBef>
                <a:spcAft>
                  <a:spcPct val="15000"/>
                </a:spcAft>
              </a:pPr>
              <a:r>
                <a:rPr lang="zh-TW" altLang="en-US" sz="3300" kern="1200" dirty="0">
                  <a:solidFill>
                    <a:schemeClr val="tx1">
                      <a:lumMod val="50000"/>
                    </a:schemeClr>
                  </a:solidFill>
                  <a:latin typeface="Calibri" panose="020F0502020204030204" pitchFamily="34" charset="0"/>
                  <a:ea typeface="標楷體" panose="03000509000000000000" pitchFamily="65" charset="-120"/>
                  <a:cs typeface="+mn-cs"/>
                </a:rPr>
                <a:t>公共衛生體系建構藍圖</a:t>
              </a:r>
            </a:p>
          </p:txBody>
        </p:sp>
      </p:grpSp>
      <p:sp>
        <p:nvSpPr>
          <p:cNvPr id="3" name="矩形 2"/>
          <p:cNvSpPr/>
          <p:nvPr/>
        </p:nvSpPr>
        <p:spPr>
          <a:xfrm>
            <a:off x="1161445" y="2105710"/>
            <a:ext cx="1569660" cy="646331"/>
          </a:xfrm>
          <a:prstGeom prst="rect">
            <a:avLst/>
          </a:prstGeom>
        </p:spPr>
        <p:txBody>
          <a:bodyPr wrap="none">
            <a:spAutoFit/>
          </a:bodyPr>
          <a:lstStyle/>
          <a:p>
            <a:r>
              <a:rPr lang="zh-TW" altLang="en-US" b="1" dirty="0"/>
              <a:t>演講者</a:t>
            </a:r>
            <a:endParaRPr lang="zh-TW" alt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版面配置區 2"/>
          <p:cNvSpPr>
            <a:spLocks noGrp="1"/>
          </p:cNvSpPr>
          <p:nvPr/>
        </p:nvSpPr>
        <p:spPr>
          <a:xfrm>
            <a:off x="401635" y="1827270"/>
            <a:ext cx="8241135" cy="7215441"/>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t" anchorCtr="0">
            <a:noAutofit/>
          </a:bodyPr>
          <a:lstStyle>
            <a:lvl1pPr marL="4445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癌症登記學術研討</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全民健保雲端系統運用</a:t>
            </a:r>
            <a:r>
              <a:rPr lang="en-US" altLang="zh-TW" sz="2400" dirty="0" smtClean="0">
                <a:latin typeface="Calibri" panose="020F0502020204030204" pitchFamily="34" charset="0"/>
              </a:rPr>
              <a:t>Tw-DRGs</a:t>
            </a:r>
            <a:r>
              <a:rPr lang="zh-TW" altLang="en-US" sz="2400" dirty="0" smtClean="0">
                <a:latin typeface="Calibri" panose="020F0502020204030204" pitchFamily="34" charset="0"/>
              </a:rPr>
              <a:t>之推動</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臺北市政府衛生局實務成果發表</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健康照護體系研究的跨領域視野</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職災、公害與法律流行病學的運用與發展</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科技應用在健康城市或高齡友善城市</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建構健康宜居室內環境</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活躍老化主題式資料庫建置</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活躍老化指標建置暨影響因子探討</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老人失智風險與</a:t>
            </a:r>
            <a:r>
              <a:rPr lang="zh-TW" altLang="en-US" sz="2400" dirty="0" smtClean="0">
                <a:latin typeface="標楷體" panose="03000509000000000000" pitchFamily="65" charset="-120"/>
              </a:rPr>
              <a:t>健康促</a:t>
            </a:r>
            <a:r>
              <a:rPr lang="zh-TW" altLang="en-US" sz="2400" dirty="0" smtClean="0">
                <a:latin typeface="Calibri" panose="020F0502020204030204" pitchFamily="34" charset="0"/>
              </a:rPr>
              <a:t>進</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社會變遷與臨終照顧</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台灣安全社區發展研討會暨國際安全社區認證</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健康社福資料空間視覺化分析</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茲卡病毒感染症防治策略探討</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一般族群生命早期塑化劑曝露的相關效應與對策</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a:latin typeface="Calibri" panose="020F0502020204030204" pitchFamily="34" charset="0"/>
              </a:rPr>
              <a:t>新興環境污染物與人體健康</a:t>
            </a:r>
            <a:r>
              <a:rPr lang="zh-TW" altLang="en-US" sz="2400" dirty="0" smtClean="0">
                <a:latin typeface="Calibri" panose="020F0502020204030204" pitchFamily="34" charset="0"/>
              </a:rPr>
              <a:t>影響</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a:latin typeface="Calibri" panose="020F0502020204030204" pitchFamily="34" charset="0"/>
              </a:rPr>
              <a:t>國民營養健康狀況變遷</a:t>
            </a:r>
            <a:r>
              <a:rPr lang="zh-TW" altLang="en-US" sz="2400" dirty="0" smtClean="0">
                <a:latin typeface="Calibri" panose="020F0502020204030204" pitchFamily="34" charset="0"/>
              </a:rPr>
              <a:t>調查</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a:latin typeface="Calibri" panose="020F0502020204030204" pitchFamily="34" charset="0"/>
              </a:rPr>
              <a:t>衛生統計與健康風險數據</a:t>
            </a:r>
            <a:r>
              <a:rPr lang="zh-TW" altLang="en-US" sz="2400" dirty="0" smtClean="0">
                <a:latin typeface="Calibri" panose="020F0502020204030204" pitchFamily="34" charset="0"/>
              </a:rPr>
              <a:t>視覺化</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a:latin typeface="Calibri" panose="020F0502020204030204" pitchFamily="34" charset="0"/>
              </a:rPr>
              <a:t>營養經濟與糧食</a:t>
            </a:r>
            <a:r>
              <a:rPr lang="zh-TW" altLang="en-US" sz="2400" dirty="0" smtClean="0">
                <a:latin typeface="Calibri" panose="020F0502020204030204" pitchFamily="34" charset="0"/>
              </a:rPr>
              <a:t>安全</a:t>
            </a:r>
            <a:endParaRPr lang="en-US" altLang="zh-TW" sz="2400" dirty="0" smtClean="0">
              <a:latin typeface="Calibri" panose="020F0502020204030204" pitchFamily="34" charset="0"/>
            </a:endParaRPr>
          </a:p>
        </p:txBody>
      </p:sp>
      <p:sp>
        <p:nvSpPr>
          <p:cNvPr id="16" name="標題 2"/>
          <p:cNvSpPr txBox="1">
            <a:spLocks/>
          </p:cNvSpPr>
          <p:nvPr/>
        </p:nvSpPr>
        <p:spPr>
          <a:xfrm>
            <a:off x="850900" y="481158"/>
            <a:ext cx="10712450" cy="941246"/>
          </a:xfrm>
          <a:prstGeom prst="rect">
            <a:avLst/>
          </a:prstGeom>
        </p:spPr>
        <p:txBody>
          <a:bodyPr>
            <a:normAutofit/>
          </a:bodyPr>
          <a:lstStyle>
            <a:lvl1pPr marL="0" marR="0" indent="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9pPr>
          </a:lstStyle>
          <a:p>
            <a:pPr hangingPunct="1"/>
            <a:r>
              <a:rPr lang="zh-TW" altLang="en-US" sz="6500" b="1" dirty="0" smtClean="0">
                <a:latin typeface="Trebuchet MS" panose="020B0603020202020204" pitchFamily="34" charset="0"/>
                <a:ea typeface="標楷體" panose="03000509000000000000" pitchFamily="65" charset="-120"/>
              </a:rPr>
              <a:t>討論主題</a:t>
            </a:r>
            <a:endParaRPr lang="zh-TW" altLang="en-US" sz="5000" b="1" baseline="-25000" dirty="0">
              <a:latin typeface="Trebuchet MS" panose="020B0603020202020204" pitchFamily="34" charset="0"/>
              <a:ea typeface="標楷體" panose="03000509000000000000" pitchFamily="65" charset="-120"/>
            </a:endParaRPr>
          </a:p>
        </p:txBody>
      </p:sp>
      <p:sp>
        <p:nvSpPr>
          <p:cNvPr id="19" name="文字版面配置區 3"/>
          <p:cNvSpPr>
            <a:spLocks noGrp="1"/>
          </p:cNvSpPr>
          <p:nvPr/>
        </p:nvSpPr>
        <p:spPr>
          <a:xfrm>
            <a:off x="1296791" y="1300693"/>
            <a:ext cx="2702004" cy="647700"/>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t">
            <a:normAutofit/>
          </a:bodyPr>
          <a:lstStyle>
            <a:lvl1pPr marL="0" marR="0" indent="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1pPr>
            <a:lvl2pPr marL="0" marR="0" indent="2286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2pPr>
            <a:lvl3pPr marL="0" marR="0" indent="4572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3pPr>
            <a:lvl4pPr marL="0" marR="0" indent="6858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4pPr>
            <a:lvl5pPr marL="0" marR="0" indent="9144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5pPr>
            <a:lvl6pPr marL="2667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algn="l"/>
            <a:r>
              <a:rPr lang="zh-TW" altLang="en-US" sz="3500" b="1" dirty="0" smtClean="0"/>
              <a:t>專題</a:t>
            </a:r>
            <a:r>
              <a:rPr lang="zh-TW" altLang="en-US" sz="3500" b="1" dirty="0"/>
              <a:t>討論</a:t>
            </a:r>
          </a:p>
          <a:p>
            <a:pPr algn="l"/>
            <a:endParaRPr lang="zh-TW" altLang="en-US" sz="3500" b="1" dirty="0"/>
          </a:p>
        </p:txBody>
      </p:sp>
      <p:sp>
        <p:nvSpPr>
          <p:cNvPr id="22" name="文字版面配置區 3"/>
          <p:cNvSpPr txBox="1">
            <a:spLocks/>
          </p:cNvSpPr>
          <p:nvPr/>
        </p:nvSpPr>
        <p:spPr>
          <a:xfrm>
            <a:off x="7098981" y="6556031"/>
            <a:ext cx="4039485" cy="647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1pPr>
            <a:lvl2pPr marL="0" marR="0" indent="2286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2pPr>
            <a:lvl3pPr marL="0" marR="0" indent="4572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3pPr>
            <a:lvl4pPr marL="0" marR="0" indent="6858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4pPr>
            <a:lvl5pPr marL="0" marR="0" indent="914400" algn="ctr" defTabSz="584200" rtl="0" latinLnBrk="0">
              <a:lnSpc>
                <a:spcPct val="90000"/>
              </a:lnSpc>
              <a:spcBef>
                <a:spcPts val="1200"/>
              </a:spcBef>
              <a:spcAft>
                <a:spcPts val="0"/>
              </a:spcAft>
              <a:buClrTx/>
              <a:buSzTx/>
              <a:buFontTx/>
              <a:buNone/>
              <a:tabLst/>
              <a:defRPr sz="3600" b="0" i="0" u="none" strike="noStrike" cap="none" spc="0" baseline="0">
                <a:ln>
                  <a:noFill/>
                </a:ln>
                <a:solidFill>
                  <a:srgbClr val="B6492C"/>
                </a:solidFill>
                <a:uFillTx/>
                <a:latin typeface="Academy Engraved LET"/>
                <a:ea typeface="標楷體" panose="03000509000000000000" pitchFamily="65" charset="-120"/>
                <a:cs typeface="Bodoni SvtyTwo SC ITC TT-Book"/>
                <a:sym typeface="Bodoni SvtyTwo SC ITC TT-Book"/>
              </a:defRPr>
            </a:lvl5pPr>
            <a:lvl6pPr marL="2667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algn="l" hangingPunct="1"/>
            <a:r>
              <a:rPr lang="zh-TW" altLang="en-US" sz="3500" b="1" dirty="0"/>
              <a:t>一般論文</a:t>
            </a:r>
          </a:p>
        </p:txBody>
      </p:sp>
      <p:sp>
        <p:nvSpPr>
          <p:cNvPr id="23" name="文字版面配置區 2"/>
          <p:cNvSpPr>
            <a:spLocks noGrp="1"/>
          </p:cNvSpPr>
          <p:nvPr/>
        </p:nvSpPr>
        <p:spPr>
          <a:xfrm>
            <a:off x="7998512" y="7070013"/>
            <a:ext cx="4523362" cy="3197623"/>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t" anchorCtr="0">
            <a:noAutofit/>
          </a:bodyPr>
          <a:lstStyle>
            <a:lvl1pPr marL="4445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2"/>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2"/>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安全促進</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衛生</a:t>
            </a:r>
            <a:r>
              <a:rPr lang="zh-TW" altLang="en-US" sz="2400" dirty="0">
                <a:latin typeface="Calibri" panose="020F0502020204030204" pitchFamily="34" charset="0"/>
              </a:rPr>
              <a:t>政策與醫務</a:t>
            </a:r>
            <a:r>
              <a:rPr lang="zh-TW" altLang="en-US" sz="2400" dirty="0" smtClean="0">
                <a:latin typeface="Calibri" panose="020F0502020204030204" pitchFamily="34" charset="0"/>
              </a:rPr>
              <a:t>管理</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smtClean="0">
                <a:latin typeface="Calibri" panose="020F0502020204030204" pitchFamily="34" charset="0"/>
              </a:rPr>
              <a:t>流行病學</a:t>
            </a:r>
            <a:r>
              <a:rPr lang="zh-TW" altLang="en-US" sz="2400" dirty="0">
                <a:latin typeface="Calibri" panose="020F0502020204030204" pitchFamily="34" charset="0"/>
              </a:rPr>
              <a:t>與</a:t>
            </a:r>
            <a:r>
              <a:rPr lang="zh-TW" altLang="en-US" sz="2400" dirty="0" smtClean="0">
                <a:latin typeface="Calibri" panose="020F0502020204030204" pitchFamily="34" charset="0"/>
              </a:rPr>
              <a:t>預防醫學</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a:latin typeface="Calibri" panose="020F0502020204030204" pitchFamily="34" charset="0"/>
              </a:rPr>
              <a:t>健康</a:t>
            </a:r>
            <a:r>
              <a:rPr lang="zh-TW" altLang="en-US" sz="2400" dirty="0" smtClean="0">
                <a:latin typeface="Calibri" panose="020F0502020204030204" pitchFamily="34" charset="0"/>
              </a:rPr>
              <a:t>行為</a:t>
            </a:r>
            <a:endParaRPr lang="en-US" altLang="zh-TW" sz="2400" dirty="0" smtClean="0">
              <a:latin typeface="Calibri" panose="020F0502020204030204" pitchFamily="34" charset="0"/>
            </a:endParaRPr>
          </a:p>
          <a:p>
            <a:pPr marL="315913" indent="-315913">
              <a:lnSpc>
                <a:spcPct val="100000"/>
              </a:lnSpc>
              <a:spcBef>
                <a:spcPts val="0"/>
              </a:spcBef>
              <a:spcAft>
                <a:spcPts val="200"/>
              </a:spcAft>
              <a:buSzPct val="70000"/>
            </a:pPr>
            <a:r>
              <a:rPr lang="zh-TW" altLang="en-US" sz="2400" dirty="0">
                <a:latin typeface="Calibri" panose="020F0502020204030204" pitchFamily="34" charset="0"/>
              </a:rPr>
              <a:t>社區</a:t>
            </a:r>
            <a:r>
              <a:rPr lang="zh-TW" altLang="en-US" sz="2400" dirty="0" smtClean="0">
                <a:latin typeface="Calibri" panose="020F0502020204030204" pitchFamily="34" charset="0"/>
              </a:rPr>
              <a:t>健康</a:t>
            </a:r>
            <a:endParaRPr lang="en-US" altLang="zh-TW" sz="2400" dirty="0" smtClean="0">
              <a:latin typeface="Calibri" panose="020F0502020204030204" pitchFamily="34" charset="0"/>
            </a:endParaRPr>
          </a:p>
          <a:p>
            <a:pPr marL="315913" lvl="0" indent="-315913">
              <a:lnSpc>
                <a:spcPct val="100000"/>
              </a:lnSpc>
              <a:spcBef>
                <a:spcPts val="0"/>
              </a:spcBef>
              <a:spcAft>
                <a:spcPts val="200"/>
              </a:spcAft>
              <a:buSzPct val="70000"/>
            </a:pPr>
            <a:r>
              <a:rPr lang="zh-TW" altLang="en-US" sz="2400" dirty="0">
                <a:latin typeface="Calibri" panose="020F0502020204030204" pitchFamily="34" charset="0"/>
              </a:rPr>
              <a:t>環境衛生與職業</a:t>
            </a:r>
            <a:r>
              <a:rPr lang="zh-TW" altLang="en-US" sz="2400" dirty="0" smtClean="0">
                <a:latin typeface="Calibri" panose="020F0502020204030204" pitchFamily="34" charset="0"/>
              </a:rPr>
              <a:t>醫學</a:t>
            </a:r>
            <a:endParaRPr lang="en-US" altLang="zh-TW" sz="2400" dirty="0" smtClean="0">
              <a:latin typeface="Calibri" panose="020F0502020204030204" pitchFamily="34" charset="0"/>
            </a:endParaRPr>
          </a:p>
        </p:txBody>
      </p:sp>
      <p:sp>
        <p:nvSpPr>
          <p:cNvPr id="2" name="矩形 1"/>
          <p:cNvSpPr/>
          <p:nvPr/>
        </p:nvSpPr>
        <p:spPr>
          <a:xfrm>
            <a:off x="7406684" y="1300693"/>
            <a:ext cx="5598116" cy="6545382"/>
          </a:xfrm>
          <a:prstGeom prst="rect">
            <a:avLst/>
          </a:prstGeom>
        </p:spPr>
        <p:txBody>
          <a:bodyPr wrap="square">
            <a:spAutoFit/>
          </a:bodyPr>
          <a:lstStyle/>
          <a:p>
            <a:pPr marL="315913" lvl="0" indent="-315913" algn="l">
              <a:spcAft>
                <a:spcPts val="200"/>
              </a:spcAft>
              <a:buSzPct val="70000"/>
            </a:pPr>
            <a:r>
              <a:rPr lang="zh-TW" altLang="en-US" b="1" dirty="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公共衛生實務</a:t>
            </a:r>
            <a:r>
              <a:rPr lang="zh-TW" altLang="en-US"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論壇</a:t>
            </a:r>
            <a:endParaRPr lang="en-US" altLang="zh-TW"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endParaRPr>
          </a:p>
          <a:p>
            <a:pPr marL="315913" lvl="0" indent="-315913" algn="l">
              <a:spcAft>
                <a:spcPts val="200"/>
              </a:spcAft>
              <a:buSzPct val="70000"/>
            </a:pPr>
            <a:r>
              <a:rPr lang="zh-TW" altLang="en-US" b="1" dirty="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圓桌</a:t>
            </a:r>
            <a:r>
              <a:rPr lang="zh-TW" altLang="en-US"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論壇</a:t>
            </a:r>
            <a:endParaRPr lang="en-US" altLang="zh-TW"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endParaRPr>
          </a:p>
          <a:p>
            <a:pPr marL="342900" lvl="0" indent="-342900" algn="l">
              <a:spcBef>
                <a:spcPts val="1000"/>
              </a:spcBef>
              <a:buSzPct val="70000"/>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長期照護</a:t>
            </a:r>
            <a:endParaRPr lang="en-US" altLang="zh-TW" sz="2400" dirty="0">
              <a:latin typeface="標楷體" panose="03000509000000000000" pitchFamily="65" charset="-120"/>
              <a:ea typeface="標楷體" panose="03000509000000000000" pitchFamily="65" charset="-120"/>
            </a:endParaRPr>
          </a:p>
          <a:p>
            <a:pPr marL="342900" lvl="0" indent="-342900" algn="l">
              <a:buSzPct val="70000"/>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以人民需求為中心的健康雲</a:t>
            </a:r>
            <a:endParaRPr lang="en-US" altLang="zh-TW" sz="2400" dirty="0">
              <a:latin typeface="標楷體" panose="03000509000000000000" pitchFamily="65" charset="-120"/>
              <a:ea typeface="標楷體" panose="03000509000000000000" pitchFamily="65" charset="-120"/>
            </a:endParaRPr>
          </a:p>
          <a:p>
            <a:pPr marL="315913" lvl="0" indent="-315913" algn="l">
              <a:spcAft>
                <a:spcPts val="200"/>
              </a:spcAft>
              <a:buSzPct val="70000"/>
            </a:pPr>
            <a:r>
              <a:rPr lang="zh-TW" altLang="en-US"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成果發表</a:t>
            </a:r>
            <a:endParaRPr lang="en-US" altLang="zh-TW"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endParaRPr>
          </a:p>
          <a:p>
            <a:pPr marL="342900" indent="-342900" algn="l">
              <a:spcAft>
                <a:spcPts val="200"/>
              </a:spcAft>
              <a:buSzPct val="70000"/>
              <a:buFont typeface="Wingdings" panose="05000000000000000000" pitchFamily="2" charset="2"/>
              <a:buChar char="ü"/>
            </a:pPr>
            <a:r>
              <a:rPr lang="zh-TW" altLang="en-US" sz="2400" dirty="0" smtClean="0">
                <a:latin typeface="標楷體" panose="03000509000000000000" pitchFamily="65" charset="-120"/>
                <a:ea typeface="標楷體" panose="03000509000000000000" pitchFamily="65" charset="-120"/>
              </a:rPr>
              <a:t>科技</a:t>
            </a:r>
            <a:r>
              <a:rPr lang="zh-TW" altLang="en-US" sz="2400" dirty="0">
                <a:latin typeface="標楷體" panose="03000509000000000000" pitchFamily="65" charset="-120"/>
                <a:ea typeface="標楷體" panose="03000509000000000000" pitchFamily="65" charset="-120"/>
              </a:rPr>
              <a:t>部生命科學研究發展</a:t>
            </a:r>
            <a:endParaRPr lang="en-US" altLang="zh-TW" sz="2400" dirty="0">
              <a:latin typeface="標楷體" panose="03000509000000000000" pitchFamily="65" charset="-120"/>
              <a:ea typeface="標楷體" panose="03000509000000000000" pitchFamily="65" charset="-120"/>
            </a:endParaRPr>
          </a:p>
          <a:p>
            <a:pPr marL="315913" lvl="0" indent="-315913" algn="l">
              <a:spcAft>
                <a:spcPts val="200"/>
              </a:spcAft>
              <a:buSzPct val="70000"/>
            </a:pPr>
            <a:r>
              <a:rPr lang="zh-TW" altLang="en-US"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工作坊</a:t>
            </a:r>
            <a:endParaRPr lang="en-US" altLang="zh-TW"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endParaRPr>
          </a:p>
          <a:p>
            <a:pPr marL="342900" lvl="0" indent="-342900" algn="l">
              <a:spcAft>
                <a:spcPts val="200"/>
              </a:spcAft>
              <a:buSzPct val="70000"/>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科技部公衛學門研究計畫推動</a:t>
            </a:r>
            <a:endParaRPr lang="en-US" altLang="zh-TW" sz="2400"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endParaRPr>
          </a:p>
          <a:p>
            <a:pPr marL="315913" lvl="0" indent="-315913" algn="l">
              <a:spcAft>
                <a:spcPts val="200"/>
              </a:spcAft>
              <a:buSzPct val="70000"/>
            </a:pPr>
            <a:r>
              <a:rPr lang="zh-TW" altLang="en-US"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醫</a:t>
            </a:r>
            <a:r>
              <a:rPr lang="zh-TW" altLang="en-US" b="1" dirty="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管</a:t>
            </a:r>
            <a:r>
              <a:rPr lang="zh-TW" altLang="en-US"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rPr>
              <a:t>論壇</a:t>
            </a:r>
            <a:endParaRPr lang="en-US" altLang="zh-TW" b="1" dirty="0" smtClean="0">
              <a:solidFill>
                <a:srgbClr val="B6492C"/>
              </a:solidFill>
              <a:latin typeface="標楷體" panose="03000509000000000000" pitchFamily="65" charset="-120"/>
              <a:ea typeface="標楷體" panose="03000509000000000000" pitchFamily="65" charset="-120"/>
              <a:cs typeface="Bodoni SvtyTwo SC ITC TT-Book"/>
              <a:sym typeface="Bodoni SvtyTwo SC ITC TT-Book"/>
            </a:endParaRPr>
          </a:p>
          <a:p>
            <a:pPr marL="342900" indent="-342900" algn="l">
              <a:spcAft>
                <a:spcPts val="200"/>
              </a:spcAft>
              <a:buSzPct val="70000"/>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醫管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健康管理</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健康產業管理學生核心能力的培養</a:t>
            </a:r>
            <a:endParaRPr lang="en-US" altLang="zh-TW" sz="2400" dirty="0">
              <a:latin typeface="標楷體" panose="03000509000000000000" pitchFamily="65" charset="-120"/>
              <a:ea typeface="標楷體" panose="03000509000000000000" pitchFamily="65" charset="-120"/>
            </a:endParaRPr>
          </a:p>
          <a:p>
            <a:pPr marL="315913" lvl="0" indent="-315913" algn="l">
              <a:spcAft>
                <a:spcPts val="200"/>
              </a:spcAft>
              <a:buSzPct val="70000"/>
            </a:pPr>
            <a:endParaRPr lang="zh-TW" altLang="en-US" b="1" dirty="0">
              <a:solidFill>
                <a:srgbClr val="B6492C"/>
              </a:solidFill>
              <a:cs typeface="Bodoni SvtyTwo SC ITC TT-Book"/>
              <a:sym typeface="Bodoni SvtyTwo SC ITC TT-Book"/>
            </a:endParaRPr>
          </a:p>
          <a:p>
            <a:pPr marL="315913" lvl="0" indent="-315913">
              <a:spcAft>
                <a:spcPts val="200"/>
              </a:spcAft>
              <a:buSzPct val="70000"/>
            </a:pPr>
            <a:endParaRPr lang="zh-TW" altLang="en-US" b="1" dirty="0">
              <a:solidFill>
                <a:srgbClr val="B6492C"/>
              </a:solidFill>
              <a:cs typeface="Bodoni SvtyTwo SC ITC TT-Book"/>
              <a:sym typeface="Bodoni SvtyTwo SC ITC TT-Book"/>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tpe1-1.xx.fbcdn.net/t31.0-8/14481830_1165329003537061_5613705983912918651_o.png"/>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l="3316" r="33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54" name="Shape 154"/>
          <p:cNvSpPr>
            <a:spLocks noGrp="1"/>
          </p:cNvSpPr>
          <p:nvPr>
            <p:ph type="title"/>
          </p:nvPr>
        </p:nvSpPr>
        <p:spPr>
          <a:xfrm>
            <a:off x="647700" y="6794500"/>
            <a:ext cx="11709400" cy="1206500"/>
          </a:xfrm>
          <a:prstGeom prst="rect">
            <a:avLst/>
          </a:prstGeom>
        </p:spPr>
        <p:txBody>
          <a:bodyPr/>
          <a:lstStyle/>
          <a:p>
            <a:pPr defTabSz="490727">
              <a:defRPr sz="5880"/>
            </a:pPr>
            <a:r>
              <a:rPr lang="zh-TW" altLang="en-US" b="1" dirty="0" smtClean="0">
                <a:solidFill>
                  <a:schemeClr val="accent1">
                    <a:lumMod val="50000"/>
                  </a:schemeClr>
                </a:solidFill>
                <a:latin typeface="標楷體" panose="03000509000000000000" pitchFamily="65" charset="-120"/>
                <a:ea typeface="標楷體" panose="03000509000000000000" pitchFamily="65" charset="-120"/>
              </a:rPr>
              <a:t>預祝本次聯合年會圓滿成功</a:t>
            </a:r>
            <a:endParaRPr b="1" dirty="0">
              <a:solidFill>
                <a:schemeClr val="accent1">
                  <a:lumMod val="50000"/>
                </a:schemeClr>
              </a:solidFill>
              <a:latin typeface="標楷體" panose="03000509000000000000" pitchFamily="65" charset="-120"/>
              <a:ea typeface="標楷體" panose="03000509000000000000" pitchFamily="65" charset="-120"/>
            </a:endParaRPr>
          </a:p>
        </p:txBody>
      </p:sp>
      <p:sp>
        <p:nvSpPr>
          <p:cNvPr id="155" name="Shape 155"/>
          <p:cNvSpPr>
            <a:spLocks noGrp="1"/>
          </p:cNvSpPr>
          <p:nvPr>
            <p:ph type="body" sz="quarter" idx="1"/>
          </p:nvPr>
        </p:nvSpPr>
        <p:spPr>
          <a:prstGeom prst="rect">
            <a:avLst/>
          </a:prstGeom>
        </p:spPr>
        <p:txBody>
          <a:bodyPr>
            <a:normAutofit/>
          </a:bodyPr>
          <a:lstStyle/>
          <a:p>
            <a:pPr defTabSz="496570">
              <a:spcBef>
                <a:spcPts val="1000"/>
              </a:spcBef>
              <a:defRPr sz="3060"/>
            </a:pPr>
            <a:r>
              <a:rPr lang="zh-TW" altLang="en-US" sz="3300" b="1" i="0" smtClean="0">
                <a:solidFill>
                  <a:schemeClr val="accent5">
                    <a:lumMod val="75000"/>
                  </a:schemeClr>
                </a:solidFill>
                <a:latin typeface="標楷體" panose="03000509000000000000" pitchFamily="65" charset="-120"/>
                <a:ea typeface="標楷體" panose="03000509000000000000" pitchFamily="65" charset="-120"/>
              </a:rPr>
              <a:t>與會者萬事如意、滿載而歸</a:t>
            </a:r>
            <a:r>
              <a:rPr lang="zh-TW" altLang="en-US" sz="3300" b="1" i="0" dirty="0" smtClean="0">
                <a:solidFill>
                  <a:schemeClr val="accent5">
                    <a:lumMod val="75000"/>
                  </a:schemeClr>
                </a:solidFill>
                <a:latin typeface="標楷體" panose="03000509000000000000" pitchFamily="65" charset="-120"/>
                <a:ea typeface="標楷體" panose="03000509000000000000" pitchFamily="65" charset="-120"/>
              </a:rPr>
              <a:t>！</a:t>
            </a:r>
            <a:endParaRPr sz="3300" b="1" i="0" dirty="0">
              <a:solidFill>
                <a:schemeClr val="accent5">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3507519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6500" b="1" dirty="0" smtClean="0"/>
              <a:t>致 謝</a:t>
            </a:r>
            <a:endParaRPr lang="zh-TW" altLang="en-US" sz="6500" b="1" dirty="0"/>
          </a:p>
        </p:txBody>
      </p:sp>
      <p:graphicFrame>
        <p:nvGraphicFramePr>
          <p:cNvPr id="5" name="Table 151"/>
          <p:cNvGraphicFramePr/>
          <p:nvPr>
            <p:extLst>
              <p:ext uri="{D42A27DB-BD31-4B8C-83A1-F6EECF244321}">
                <p14:modId xmlns:p14="http://schemas.microsoft.com/office/powerpoint/2010/main" val="2085478845"/>
              </p:ext>
            </p:extLst>
          </p:nvPr>
        </p:nvGraphicFramePr>
        <p:xfrm>
          <a:off x="1117600" y="5603240"/>
          <a:ext cx="10836000" cy="3405360"/>
        </p:xfrm>
        <a:graphic>
          <a:graphicData uri="http://schemas.openxmlformats.org/drawingml/2006/table">
            <a:tbl>
              <a:tblPr firstRow="1">
                <a:tableStyleId>{CF821DB8-F4EB-4A41-A1BA-3FCAFE7338EE}</a:tableStyleId>
              </a:tblPr>
              <a:tblGrid>
                <a:gridCol w="4896000">
                  <a:extLst>
                    <a:ext uri="{9D8B030D-6E8A-4147-A177-3AD203B41FA5}">
                      <a16:colId xmlns:a16="http://schemas.microsoft.com/office/drawing/2014/main" xmlns="" val="20000"/>
                    </a:ext>
                  </a:extLst>
                </a:gridCol>
                <a:gridCol w="5940000">
                  <a:extLst>
                    <a:ext uri="{9D8B030D-6E8A-4147-A177-3AD203B41FA5}">
                      <a16:colId xmlns:a16="http://schemas.microsoft.com/office/drawing/2014/main" xmlns="" val="20001"/>
                    </a:ext>
                  </a:extLst>
                </a:gridCol>
              </a:tblGrid>
              <a:tr h="0">
                <a:tc gridSpan="2">
                  <a:txBody>
                    <a:bodyPr/>
                    <a:lstStyle/>
                    <a:p>
                      <a:pPr algn="l">
                        <a:tabLst>
                          <a:tab pos="1181100" algn="l"/>
                        </a:tabLst>
                        <a:defRPr sz="3200">
                          <a:sym typeface="Hoefler Text"/>
                        </a:defRPr>
                      </a:pPr>
                      <a:r>
                        <a:rPr lang="zh-TW" altLang="en-US" sz="2600" b="1" dirty="0" smtClean="0">
                          <a:latin typeface="標楷體" panose="03000509000000000000" pitchFamily="65" charset="-120"/>
                          <a:ea typeface="標楷體" panose="03000509000000000000" pitchFamily="65" charset="-120"/>
                        </a:rPr>
                        <a:t>參展單位</a:t>
                      </a:r>
                    </a:p>
                  </a:txBody>
                  <a:tcPr marL="144000" marR="63500" marT="72000" marB="72000" anchor="ctr" horzOverflow="overflow">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blipFill rotWithShape="1">
                      <a:blip r:embed="rId2"/>
                      <a:srcRect/>
                      <a:tile tx="0" ty="0" sx="100000" sy="100000" flip="none" algn="tl"/>
                    </a:blipFill>
                  </a:tcPr>
                </a:tc>
                <a:tc hMerge="1">
                  <a:txBody>
                    <a:bodyPr/>
                    <a:lstStyle/>
                    <a:p>
                      <a:pPr algn="l">
                        <a:tabLst>
                          <a:tab pos="1181100" algn="l"/>
                        </a:tabLst>
                        <a:defRPr sz="3200">
                          <a:sym typeface="Hoefler Text"/>
                        </a:defRPr>
                      </a:pPr>
                      <a:endParaRPr sz="2500" b="1" dirty="0"/>
                    </a:p>
                  </a:txBody>
                  <a:tcPr marL="144000" marR="63500" marT="63500" marB="63500" anchor="ctr" horzOverflow="overflow">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blipFill rotWithShape="1">
                      <a:blip r:embed="rId2"/>
                      <a:srcRect/>
                      <a:tile tx="0" ty="0" sx="100000" sy="100000" flip="none" algn="tl"/>
                    </a:blipFill>
                  </a:tcPr>
                </a:tc>
                <a:extLst>
                  <a:ext uri="{0D108BD9-81ED-4DB2-BD59-A6C34878D82A}">
                    <a16:rowId xmlns:a16="http://schemas.microsoft.com/office/drawing/2014/main" xmlns="" val="10000"/>
                  </a:ext>
                </a:extLst>
              </a:tr>
              <a:tr h="0">
                <a:tc>
                  <a:txBody>
                    <a:bodyPr/>
                    <a:lstStyle/>
                    <a:p>
                      <a:pPr algn="l"/>
                      <a:r>
                        <a:rPr lang="zh-TW" altLang="zh-TW" sz="2600" kern="1200" baseline="0" dirty="0" smtClean="0">
                          <a:solidFill>
                            <a:schemeClr val="tx1">
                              <a:lumMod val="50000"/>
                            </a:schemeClr>
                          </a:solidFill>
                          <a:effectLst/>
                          <a:latin typeface="Academy Engraved LET"/>
                          <a:ea typeface="標楷體" panose="03000509000000000000" pitchFamily="65" charset="-120"/>
                        </a:rPr>
                        <a:t>中央研究院</a:t>
                      </a:r>
                      <a:r>
                        <a:rPr lang="zh-TW" altLang="en-US" sz="2600" kern="1200" baseline="0" dirty="0" smtClean="0">
                          <a:solidFill>
                            <a:schemeClr val="tx1">
                              <a:lumMod val="50000"/>
                            </a:schemeClr>
                          </a:solidFill>
                          <a:effectLst/>
                          <a:latin typeface="Academy Engraved LET"/>
                          <a:ea typeface="標楷體" panose="03000509000000000000" pitchFamily="65" charset="-120"/>
                        </a:rPr>
                        <a:t>台</a:t>
                      </a:r>
                      <a:r>
                        <a:rPr lang="zh-TW" altLang="zh-TW" sz="2600" kern="1200" baseline="0" dirty="0" smtClean="0">
                          <a:solidFill>
                            <a:schemeClr val="tx1">
                              <a:lumMod val="50000"/>
                            </a:schemeClr>
                          </a:solidFill>
                          <a:effectLst/>
                          <a:latin typeface="Academy Engraved LET"/>
                          <a:ea typeface="標楷體" panose="03000509000000000000" pitchFamily="65" charset="-120"/>
                        </a:rPr>
                        <a:t>灣人體生物資料庫</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2600" kern="1200" baseline="0" dirty="0" smtClean="0">
                          <a:solidFill>
                            <a:schemeClr val="tx1">
                              <a:lumMod val="50000"/>
                            </a:schemeClr>
                          </a:solidFill>
                          <a:effectLst/>
                          <a:latin typeface="Academy Engraved LET"/>
                          <a:ea typeface="標楷體" panose="03000509000000000000" pitchFamily="65" charset="-120"/>
                        </a:rPr>
                        <a:t>衛生福利部中央健康保險署</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600" kern="1200" baseline="0" dirty="0" smtClean="0">
                          <a:solidFill>
                            <a:schemeClr val="tx1">
                              <a:lumMod val="50000"/>
                            </a:schemeClr>
                          </a:solidFill>
                          <a:effectLst/>
                          <a:latin typeface="Academy Engraved LET"/>
                          <a:ea typeface="標楷體" panose="03000509000000000000" pitchFamily="65" charset="-120"/>
                        </a:rPr>
                        <a:t>台</a:t>
                      </a:r>
                      <a:r>
                        <a:rPr lang="zh-TW" altLang="zh-TW" sz="2600" kern="1200" baseline="0" dirty="0" smtClean="0">
                          <a:solidFill>
                            <a:schemeClr val="tx1">
                              <a:lumMod val="50000"/>
                            </a:schemeClr>
                          </a:solidFill>
                          <a:effectLst/>
                          <a:latin typeface="Academy Engraved LET"/>
                          <a:ea typeface="標楷體" panose="03000509000000000000" pitchFamily="65" charset="-120"/>
                        </a:rPr>
                        <a:t>北醫旅健康生活股份有限公司</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solidFill>
                      <a:srgbClr val="8E8198">
                        <a:alpha val="2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2600" kern="1200" baseline="0" dirty="0" smtClean="0">
                          <a:solidFill>
                            <a:schemeClr val="tx1">
                              <a:lumMod val="50000"/>
                            </a:schemeClr>
                          </a:solidFill>
                          <a:effectLst/>
                          <a:latin typeface="Academy Engraved LET"/>
                          <a:ea typeface="標楷體" panose="03000509000000000000" pitchFamily="65" charset="-120"/>
                        </a:rPr>
                        <a:t>衛生福利部國民健康署</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solidFill>
                      <a:srgbClr val="8E8198">
                        <a:alpha val="20000"/>
                      </a:srgbClr>
                    </a:solidFill>
                  </a:tcPr>
                </a:tc>
                <a:extLst>
                  <a:ext uri="{0D108BD9-81ED-4DB2-BD59-A6C34878D82A}">
                    <a16:rowId xmlns:a16="http://schemas.microsoft.com/office/drawing/2014/main" xmlns="" val="10002"/>
                  </a:ext>
                </a:extLst>
              </a:tr>
              <a:tr h="0">
                <a:tc>
                  <a:txBody>
                    <a:bodyPr/>
                    <a:lstStyle/>
                    <a:p>
                      <a:pPr algn="l"/>
                      <a:r>
                        <a:rPr lang="zh-TW" altLang="zh-TW" sz="2600" kern="1200" baseline="0" dirty="0" smtClean="0">
                          <a:solidFill>
                            <a:schemeClr val="tx1">
                              <a:lumMod val="50000"/>
                            </a:schemeClr>
                          </a:solidFill>
                          <a:effectLst/>
                          <a:latin typeface="Academy Engraved LET"/>
                          <a:ea typeface="標楷體" panose="03000509000000000000" pitchFamily="65" charset="-120"/>
                        </a:rPr>
                        <a:t>利得儀器股份有限公司</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600" kern="1200" baseline="0" dirty="0" smtClean="0">
                          <a:solidFill>
                            <a:schemeClr val="tx1">
                              <a:lumMod val="50000"/>
                            </a:schemeClr>
                          </a:solidFill>
                          <a:effectLst/>
                          <a:latin typeface="Academy Engraved LET"/>
                          <a:ea typeface="標楷體" panose="03000509000000000000" pitchFamily="65" charset="-120"/>
                        </a:rPr>
                        <a:t>台</a:t>
                      </a:r>
                      <a:r>
                        <a:rPr lang="zh-TW" altLang="zh-TW" sz="2600" kern="1200" baseline="0" dirty="0" smtClean="0">
                          <a:solidFill>
                            <a:schemeClr val="tx1">
                              <a:lumMod val="50000"/>
                            </a:schemeClr>
                          </a:solidFill>
                          <a:effectLst/>
                          <a:latin typeface="Academy Engraved LET"/>
                          <a:ea typeface="標楷體" panose="03000509000000000000" pitchFamily="65" charset="-120"/>
                        </a:rPr>
                        <a:t>北市政府衛生局</a:t>
                      </a:r>
                      <a:endParaRPr lang="zh-TW" altLang="en-US" sz="2600" baseline="0" dirty="0" smtClean="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2600" kern="1200" baseline="0" dirty="0" smtClean="0">
                          <a:solidFill>
                            <a:schemeClr val="tx1">
                              <a:lumMod val="50000"/>
                            </a:schemeClr>
                          </a:solidFill>
                          <a:effectLst/>
                          <a:latin typeface="Academy Engraved LET"/>
                          <a:ea typeface="標楷體" panose="03000509000000000000" pitchFamily="65" charset="-120"/>
                        </a:rPr>
                        <a:t>捷思環能有限公司</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solidFill>
                      <a:srgbClr val="8E8198">
                        <a:alpha val="20000"/>
                      </a:srgbClr>
                    </a:solidFill>
                  </a:tcPr>
                </a:tc>
                <a:tc>
                  <a:txBody>
                    <a:bodyPr/>
                    <a:lstStyle/>
                    <a:p>
                      <a:pPr algn="l"/>
                      <a:r>
                        <a:rPr lang="zh-TW" altLang="zh-TW" sz="2600" kern="1200" baseline="0" dirty="0" smtClean="0">
                          <a:solidFill>
                            <a:schemeClr val="tx1">
                              <a:lumMod val="50000"/>
                            </a:schemeClr>
                          </a:solidFill>
                          <a:effectLst/>
                          <a:latin typeface="Academy Engraved LET"/>
                          <a:ea typeface="標楷體" panose="03000509000000000000" pitchFamily="65" charset="-120"/>
                        </a:rPr>
                        <a:t>勞動部職業安全衛生署職業傷病管理服務中心</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252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solidFill>
                      <a:srgbClr val="8E8198">
                        <a:alpha val="20000"/>
                      </a:srgbClr>
                    </a:solidFill>
                  </a:tcPr>
                </a:tc>
                <a:extLst>
                  <a:ext uri="{0D108BD9-81ED-4DB2-BD59-A6C34878D82A}">
                    <a16:rowId xmlns:a16="http://schemas.microsoft.com/office/drawing/2014/main" xmlns="" val="10004"/>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2600" kern="1200" baseline="0" dirty="0" smtClean="0">
                          <a:solidFill>
                            <a:schemeClr val="tx1">
                              <a:lumMod val="50000"/>
                            </a:schemeClr>
                          </a:solidFill>
                          <a:effectLst/>
                          <a:latin typeface="Academy Engraved LET"/>
                          <a:ea typeface="標楷體" panose="03000509000000000000" pitchFamily="65" charset="-120"/>
                        </a:rPr>
                        <a:t>萊富生命科技股份有限公司</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2600" kern="1200" baseline="0" dirty="0" smtClean="0">
                          <a:solidFill>
                            <a:schemeClr val="tx1">
                              <a:lumMod val="50000"/>
                            </a:schemeClr>
                          </a:solidFill>
                          <a:effectLst/>
                          <a:latin typeface="Academy Engraved LET"/>
                          <a:ea typeface="標楷體" panose="03000509000000000000" pitchFamily="65" charset="-120"/>
                        </a:rPr>
                        <a:t>昊青股份有限公司</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9050" cap="flat" cmpd="sng" algn="ctr">
                      <a:solidFill>
                        <a:schemeClr val="accent6">
                          <a:lumMod val="60000"/>
                          <a:lumOff val="40000"/>
                        </a:schemeClr>
                      </a:solidFill>
                      <a:prstDash val="solid"/>
                      <a:round/>
                      <a:headEnd type="none" w="med" len="med"/>
                      <a:tailEnd type="none" w="med" len="med"/>
                    </a:lnL>
                    <a:lnR w="1905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aphicFrame>
        <p:nvGraphicFramePr>
          <p:cNvPr id="8" name="Table 164"/>
          <p:cNvGraphicFramePr/>
          <p:nvPr>
            <p:extLst>
              <p:ext uri="{D42A27DB-BD31-4B8C-83A1-F6EECF244321}">
                <p14:modId xmlns:p14="http://schemas.microsoft.com/office/powerpoint/2010/main" val="1451244427"/>
              </p:ext>
            </p:extLst>
          </p:nvPr>
        </p:nvGraphicFramePr>
        <p:xfrm>
          <a:off x="1117600" y="2407621"/>
          <a:ext cx="10836000" cy="2911584"/>
        </p:xfrm>
        <a:graphic>
          <a:graphicData uri="http://schemas.openxmlformats.org/drawingml/2006/table">
            <a:tbl>
              <a:tblPr firstRow="1"/>
              <a:tblGrid>
                <a:gridCol w="4896000">
                  <a:extLst>
                    <a:ext uri="{9D8B030D-6E8A-4147-A177-3AD203B41FA5}">
                      <a16:colId xmlns:a16="http://schemas.microsoft.com/office/drawing/2014/main" xmlns="" val="20000"/>
                    </a:ext>
                  </a:extLst>
                </a:gridCol>
                <a:gridCol w="5940000">
                  <a:extLst>
                    <a:ext uri="{9D8B030D-6E8A-4147-A177-3AD203B41FA5}">
                      <a16:colId xmlns:a16="http://schemas.microsoft.com/office/drawing/2014/main" xmlns="" val="20001"/>
                    </a:ext>
                  </a:extLst>
                </a:gridCol>
              </a:tblGrid>
              <a:tr h="0">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9pPr>
                    </a:lstStyle>
                    <a:p>
                      <a:pPr marL="0" marR="0" indent="0" algn="l" defTabSz="800100" rtl="0" latinLnBrk="0">
                        <a:lnSpc>
                          <a:spcPct val="100000"/>
                        </a:lnSpc>
                        <a:spcBef>
                          <a:spcPts val="0"/>
                        </a:spcBef>
                        <a:spcAft>
                          <a:spcPts val="0"/>
                        </a:spcAft>
                        <a:buClrTx/>
                        <a:buSzTx/>
                        <a:buFontTx/>
                        <a:buNone/>
                        <a:tabLst>
                          <a:tab pos="914400" algn="l"/>
                        </a:tabLst>
                        <a:defRPr sz="3200">
                          <a:sym typeface="Hoefler Text"/>
                        </a:defRPr>
                      </a:pPr>
                      <a:r>
                        <a:rPr lang="zh-TW" altLang="en-US" sz="2600" b="1" i="0" u="none" strike="noStrike" cap="none" spc="0" baseline="0" dirty="0" smtClean="0">
                          <a:ln>
                            <a:noFill/>
                          </a:ln>
                          <a:solidFill>
                            <a:srgbClr val="FFFFFF"/>
                          </a:solidFill>
                          <a:uFillTx/>
                          <a:latin typeface="Academy Engraved LET"/>
                          <a:ea typeface="標楷體" panose="03000509000000000000" pitchFamily="65" charset="-120"/>
                          <a:cs typeface="Hoefler Text"/>
                          <a:sym typeface="Bodoni SvtyTwo OS ITC TT-BookIt"/>
                        </a:rPr>
                        <a:t>承辦學校：國防醫學院</a:t>
                      </a:r>
                      <a:endParaRPr lang="zh-TW" altLang="en-US" sz="2600" b="1" i="0" u="none" strike="noStrike" cap="none" spc="0" baseline="0" dirty="0">
                        <a:ln>
                          <a:noFill/>
                        </a:ln>
                        <a:solidFill>
                          <a:srgbClr val="FFFFFF"/>
                        </a:solidFill>
                        <a:uFillTx/>
                        <a:latin typeface="Academy Engraved LET"/>
                        <a:ea typeface="標楷體" panose="03000509000000000000" pitchFamily="65" charset="-120"/>
                        <a:cs typeface="Hoefler Text"/>
                        <a:sym typeface="Bodoni SvtyTwo OS ITC TT-BookIt"/>
                      </a:endParaRPr>
                    </a:p>
                  </a:txBody>
                  <a:tcPr marL="144000" marR="108000" marT="72000" marB="72000">
                    <a:lnL w="12700">
                      <a:solidFill>
                        <a:srgbClr val="5F5857"/>
                      </a:solidFill>
                      <a:miter lim="400000"/>
                    </a:lnL>
                    <a:lnR w="12700" cap="flat">
                      <a:noFill/>
                      <a:miter lim="400000"/>
                    </a:lnR>
                    <a:lnT w="12700" cap="flat">
                      <a:noFill/>
                      <a:miter lim="400000"/>
                    </a:lnT>
                    <a:lnB w="12700" cap="flat">
                      <a:noFill/>
                      <a:miter lim="400000"/>
                    </a:lnB>
                    <a:lnTlToBr w="12700" cmpd="sng">
                      <a:noFill/>
                      <a:prstDash val="solid"/>
                    </a:lnTlToBr>
                    <a:lnBlToTr w="12700" cmpd="sng">
                      <a:noFill/>
                      <a:prstDash val="solid"/>
                    </a:lnBlToTr>
                    <a:blipFill rotWithShape="1">
                      <a:blip r:embed="rId3"/>
                      <a:srcRect/>
                      <a:tile tx="0" ty="0" sx="100000" sy="100000" flip="none" algn="tl"/>
                    </a:blip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F3F1DF"/>
                          </a:solidFill>
                          <a:uFillTx/>
                          <a:latin typeface="Hoefler Text"/>
                          <a:ea typeface="Hoefler Text"/>
                          <a:cs typeface="Hoefler Text"/>
                          <a:sym typeface="Bodoni SvtyTwo OS ITC TT-BookIt"/>
                        </a:defRPr>
                      </a:lvl9pPr>
                    </a:lstStyle>
                    <a:p>
                      <a:pPr marL="0" marR="0" indent="0" algn="l" defTabSz="800100" rtl="0" latinLnBrk="0">
                        <a:lnSpc>
                          <a:spcPct val="100000"/>
                        </a:lnSpc>
                        <a:spcBef>
                          <a:spcPts val="0"/>
                        </a:spcBef>
                        <a:spcAft>
                          <a:spcPts val="0"/>
                        </a:spcAft>
                        <a:buClrTx/>
                        <a:buSzTx/>
                        <a:buFontTx/>
                        <a:buNone/>
                        <a:tabLst>
                          <a:tab pos="914400" algn="l"/>
                        </a:tabLst>
                        <a:defRPr sz="3200">
                          <a:sym typeface="Hoefler Text"/>
                        </a:defRPr>
                      </a:pPr>
                      <a:r>
                        <a:rPr lang="zh-TW" altLang="en-US" sz="2600" b="1" i="0" u="none" strike="noStrike" cap="none" spc="0" baseline="0" dirty="0" smtClean="0">
                          <a:ln>
                            <a:noFill/>
                          </a:ln>
                          <a:solidFill>
                            <a:srgbClr val="FFFFFF"/>
                          </a:solidFill>
                          <a:uFillTx/>
                          <a:latin typeface="Academy Engraved LET"/>
                          <a:ea typeface="標楷體" panose="03000509000000000000" pitchFamily="65" charset="-120"/>
                          <a:cs typeface="Hoefler Text"/>
                          <a:sym typeface="Bodoni SvtyTwo OS ITC TT-BookIt"/>
                        </a:rPr>
                        <a:t>司徒惠康校長、高森永教務處長、</a:t>
                      </a:r>
                      <a:endParaRPr lang="en-US" altLang="zh-TW" sz="2600" b="1" i="0" u="none" strike="noStrike" cap="none" spc="0" baseline="0" dirty="0" smtClean="0">
                        <a:ln>
                          <a:noFill/>
                        </a:ln>
                        <a:solidFill>
                          <a:srgbClr val="FFFFFF"/>
                        </a:solidFill>
                        <a:uFillTx/>
                        <a:latin typeface="Academy Engraved LET"/>
                        <a:ea typeface="標楷體" panose="03000509000000000000" pitchFamily="65" charset="-120"/>
                        <a:cs typeface="Hoefler Text"/>
                        <a:sym typeface="Bodoni SvtyTwo OS ITC TT-BookIt"/>
                      </a:endParaRPr>
                    </a:p>
                    <a:p>
                      <a:pPr marL="0" marR="0" indent="0" algn="l" defTabSz="800100" rtl="0" latinLnBrk="0">
                        <a:lnSpc>
                          <a:spcPct val="100000"/>
                        </a:lnSpc>
                        <a:spcBef>
                          <a:spcPts val="0"/>
                        </a:spcBef>
                        <a:spcAft>
                          <a:spcPts val="0"/>
                        </a:spcAft>
                        <a:buClrTx/>
                        <a:buSzTx/>
                        <a:buFontTx/>
                        <a:buNone/>
                        <a:tabLst>
                          <a:tab pos="914400" algn="l"/>
                        </a:tabLst>
                        <a:defRPr sz="3200">
                          <a:sym typeface="Hoefler Text"/>
                        </a:defRPr>
                      </a:pPr>
                      <a:r>
                        <a:rPr lang="zh-TW" altLang="en-US" sz="2600" b="1" i="0" u="none" strike="noStrike" cap="none" spc="0" baseline="0" dirty="0" smtClean="0">
                          <a:ln>
                            <a:noFill/>
                          </a:ln>
                          <a:solidFill>
                            <a:srgbClr val="FFFFFF"/>
                          </a:solidFill>
                          <a:uFillTx/>
                          <a:latin typeface="Academy Engraved LET"/>
                          <a:ea typeface="標楷體" panose="03000509000000000000" pitchFamily="65" charset="-120"/>
                          <a:cs typeface="Hoefler Text"/>
                          <a:sym typeface="Bodoni SvtyTwo OS ITC TT-BookIt"/>
                        </a:rPr>
                        <a:t>各學會秘書處、公共衛生學系暨研究所</a:t>
                      </a:r>
                      <a:endParaRPr lang="zh-TW" altLang="en-US" sz="2600" b="1" i="0" u="none" strike="noStrike" cap="none" spc="0" baseline="0" dirty="0">
                        <a:ln>
                          <a:noFill/>
                        </a:ln>
                        <a:solidFill>
                          <a:srgbClr val="FFFFFF"/>
                        </a:solidFill>
                        <a:uFillTx/>
                        <a:latin typeface="Academy Engraved LET"/>
                        <a:ea typeface="標楷體" panose="03000509000000000000" pitchFamily="65" charset="-120"/>
                        <a:cs typeface="Hoefler Text"/>
                        <a:sym typeface="Bodoni SvtyTwo OS ITC TT-BookIt"/>
                      </a:endParaRPr>
                    </a:p>
                  </a:txBody>
                  <a:tcPr marL="144000" marR="108000" marT="72000" marB="72000">
                    <a:lnL w="12700" cap="flat">
                      <a:noFill/>
                      <a:miter lim="400000"/>
                    </a:lnL>
                    <a:lnR w="12700" cap="flat">
                      <a:noFill/>
                      <a:miter lim="400000"/>
                    </a:lnR>
                    <a:lnT w="12700" cap="flat">
                      <a:noFill/>
                      <a:miter lim="400000"/>
                    </a:lnT>
                    <a:lnB w="12700" cap="flat">
                      <a:noFill/>
                      <a:miter lim="400000"/>
                    </a:lnB>
                    <a:lnTlToBr w="12700" cmpd="sng">
                      <a:noFill/>
                      <a:prstDash val="solid"/>
                    </a:lnTlToBr>
                    <a:lnBlToTr w="12700" cmpd="sng">
                      <a:noFill/>
                      <a:prstDash val="solid"/>
                    </a:lnBlToTr>
                    <a:blipFill rotWithShape="1">
                      <a:blip r:embed="rId3"/>
                      <a:srcRect/>
                      <a:tile tx="0" ty="0" sx="100000" sy="100000" flip="none" algn="tl"/>
                    </a:blipFill>
                  </a:tcPr>
                </a:tc>
                <a:extLst>
                  <a:ext uri="{0D108BD9-81ED-4DB2-BD59-A6C34878D82A}">
                    <a16:rowId xmlns:a16="http://schemas.microsoft.com/office/drawing/2014/main" xmlns="" val="10000"/>
                  </a:ext>
                </a:extLst>
              </a:tr>
              <a:tr h="0">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9pPr>
                    </a:lstStyle>
                    <a:p>
                      <a:pPr algn="l"/>
                      <a:r>
                        <a:rPr lang="zh-TW" altLang="zh-TW" sz="2600" baseline="0" dirty="0" smtClean="0">
                          <a:solidFill>
                            <a:schemeClr val="tx1">
                              <a:lumMod val="50000"/>
                            </a:schemeClr>
                          </a:solidFill>
                          <a:latin typeface="Academy Engraved LET"/>
                          <a:ea typeface="標楷體" panose="03000509000000000000" pitchFamily="65" charset="-120"/>
                        </a:rPr>
                        <a:t>陳拱北預防醫學基金會</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2700">
                      <a:solidFill>
                        <a:srgbClr val="5F5857"/>
                      </a:solidFill>
                      <a:miter lim="400000"/>
                    </a:lnL>
                    <a:lnR w="12700" cap="flat">
                      <a:solidFill>
                        <a:srgbClr val="B8B8B8"/>
                      </a:solidFill>
                      <a:prstDash val="solid"/>
                      <a:miter lim="400000"/>
                    </a:lnR>
                    <a:lnT w="12700" cap="flat">
                      <a:noFill/>
                      <a:miter lim="400000"/>
                    </a:lnT>
                    <a:lnB w="12700" cap="flat">
                      <a:solidFill>
                        <a:srgbClr val="B8B8B8"/>
                      </a:solidFill>
                      <a:prstDash val="solid"/>
                      <a:miter lim="400000"/>
                    </a:lnB>
                    <a:lnTlToBr w="12700" cmpd="sng">
                      <a:noFill/>
                      <a:prstDash val="solid"/>
                    </a:lnTlToBr>
                    <a:lnBlToTr w="12700" cmpd="sng">
                      <a:noFill/>
                      <a:prstDash val="solid"/>
                    </a:lnBlToTr>
                    <a:no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9pPr>
                    </a:lstStyle>
                    <a:p>
                      <a:pPr algn="l"/>
                      <a:r>
                        <a:rPr lang="zh-TW" altLang="zh-TW" sz="2600" baseline="0" dirty="0" smtClean="0">
                          <a:solidFill>
                            <a:schemeClr val="tx1">
                              <a:lumMod val="50000"/>
                            </a:schemeClr>
                          </a:solidFill>
                          <a:latin typeface="Academy Engraved LET"/>
                          <a:ea typeface="標楷體" panose="03000509000000000000" pitchFamily="65" charset="-120"/>
                        </a:rPr>
                        <a:t>陳科成</a:t>
                      </a:r>
                      <a:r>
                        <a:rPr lang="zh-TW" altLang="en-US" sz="2600" baseline="0" dirty="0" smtClean="0">
                          <a:solidFill>
                            <a:schemeClr val="tx1">
                              <a:lumMod val="50000"/>
                            </a:schemeClr>
                          </a:solidFill>
                          <a:latin typeface="Academy Engraved LET"/>
                          <a:ea typeface="標楷體" panose="03000509000000000000" pitchFamily="65" charset="-120"/>
                        </a:rPr>
                        <a:t> </a:t>
                      </a:r>
                      <a:r>
                        <a:rPr lang="zh-TW" altLang="zh-TW" sz="2600" baseline="0" dirty="0" smtClean="0">
                          <a:solidFill>
                            <a:schemeClr val="tx1">
                              <a:lumMod val="50000"/>
                            </a:schemeClr>
                          </a:solidFill>
                          <a:latin typeface="Academy Engraved LET"/>
                          <a:ea typeface="標楷體" panose="03000509000000000000" pitchFamily="65" charset="-120"/>
                        </a:rPr>
                        <a:t>董事</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2700" cap="flat">
                      <a:solidFill>
                        <a:srgbClr val="B8B8B8"/>
                      </a:solidFill>
                      <a:prstDash val="solid"/>
                      <a:miter lim="400000"/>
                    </a:lnL>
                    <a:lnR w="12700" cap="flat">
                      <a:solidFill>
                        <a:srgbClr val="B8B8B8"/>
                      </a:solidFill>
                      <a:prstDash val="solid"/>
                      <a:miter lim="400000"/>
                    </a:lnR>
                    <a:lnT w="12700" cap="flat">
                      <a:noFill/>
                      <a:miter lim="400000"/>
                    </a:lnT>
                    <a:lnB w="12700" cap="flat">
                      <a:solidFill>
                        <a:srgbClr val="B8B8B8"/>
                      </a:solidFill>
                      <a:prstDash val="solid"/>
                      <a:miter lim="400000"/>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9pPr>
                    </a:lstStyle>
                    <a:p>
                      <a:pPr algn="l"/>
                      <a:r>
                        <a:rPr lang="zh-TW" altLang="en-US" sz="2600" baseline="0" dirty="0" smtClean="0">
                          <a:solidFill>
                            <a:schemeClr val="tx1">
                              <a:lumMod val="50000"/>
                            </a:schemeClr>
                          </a:solidFill>
                          <a:latin typeface="Academy Engraved LET"/>
                          <a:ea typeface="標楷體" panose="03000509000000000000" pitchFamily="65" charset="-120"/>
                        </a:rPr>
                        <a:t>衛生福利部</a:t>
                      </a:r>
                      <a:r>
                        <a:rPr lang="zh-TW" altLang="zh-TW" sz="2600" baseline="0" dirty="0" smtClean="0">
                          <a:solidFill>
                            <a:schemeClr val="tx1">
                              <a:lumMod val="50000"/>
                            </a:schemeClr>
                          </a:solidFill>
                          <a:latin typeface="Academy Engraved LET"/>
                          <a:ea typeface="標楷體" panose="03000509000000000000" pitchFamily="65" charset="-120"/>
                        </a:rPr>
                        <a:t>國民健康</a:t>
                      </a:r>
                      <a:r>
                        <a:rPr lang="zh-TW" altLang="en-US" sz="2600" baseline="0" dirty="0" smtClean="0">
                          <a:solidFill>
                            <a:schemeClr val="tx1">
                              <a:lumMod val="50000"/>
                            </a:schemeClr>
                          </a:solidFill>
                          <a:latin typeface="Academy Engraved LET"/>
                          <a:ea typeface="標楷體" panose="03000509000000000000" pitchFamily="65" charset="-120"/>
                        </a:rPr>
                        <a:t>署</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2700">
                      <a:solidFill>
                        <a:srgbClr val="5F5857"/>
                      </a:solidFill>
                      <a:miter lim="400000"/>
                    </a:lnL>
                    <a:lnR w="12700" cap="flat">
                      <a:solidFill>
                        <a:srgbClr val="B8B8B8"/>
                      </a:solidFill>
                      <a:prstDash val="solid"/>
                      <a:miter lim="400000"/>
                    </a:lnR>
                    <a:lnT w="12700" cap="flat">
                      <a:solidFill>
                        <a:srgbClr val="B8B8B8"/>
                      </a:solidFill>
                      <a:prstDash val="solid"/>
                      <a:miter lim="400000"/>
                    </a:lnT>
                    <a:lnB w="12700" cap="flat">
                      <a:solidFill>
                        <a:srgbClr val="B8B8B8"/>
                      </a:solidFill>
                      <a:prstDash val="solid"/>
                      <a:miter lim="400000"/>
                    </a:lnB>
                    <a:lnTlToBr w="12700" cmpd="sng">
                      <a:noFill/>
                      <a:prstDash val="solid"/>
                    </a:lnTlToBr>
                    <a:lnBlToTr w="12700" cmpd="sng">
                      <a:noFill/>
                      <a:prstDash val="solid"/>
                    </a:lnBlToTr>
                    <a:solidFill>
                      <a:srgbClr val="D9C064">
                        <a:alpha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2600" baseline="0" dirty="0" smtClean="0">
                          <a:solidFill>
                            <a:schemeClr val="tx1">
                              <a:lumMod val="50000"/>
                            </a:schemeClr>
                          </a:solidFill>
                          <a:latin typeface="Academy Engraved LET"/>
                          <a:ea typeface="標楷體" panose="03000509000000000000" pitchFamily="65" charset="-120"/>
                        </a:rPr>
                        <a:t>王英偉</a:t>
                      </a:r>
                      <a:r>
                        <a:rPr lang="zh-TW" altLang="en-US" sz="2600" baseline="0" dirty="0" smtClean="0">
                          <a:solidFill>
                            <a:schemeClr val="tx1">
                              <a:lumMod val="50000"/>
                            </a:schemeClr>
                          </a:solidFill>
                          <a:latin typeface="Academy Engraved LET"/>
                          <a:ea typeface="標楷體" panose="03000509000000000000" pitchFamily="65" charset="-120"/>
                        </a:rPr>
                        <a:t> </a:t>
                      </a:r>
                      <a:r>
                        <a:rPr lang="zh-TW" altLang="zh-TW" sz="2600" baseline="0" dirty="0" smtClean="0">
                          <a:solidFill>
                            <a:schemeClr val="tx1">
                              <a:lumMod val="50000"/>
                            </a:schemeClr>
                          </a:solidFill>
                          <a:latin typeface="Academy Engraved LET"/>
                          <a:ea typeface="標楷體" panose="03000509000000000000" pitchFamily="65" charset="-120"/>
                        </a:rPr>
                        <a:t>署長</a:t>
                      </a:r>
                      <a:r>
                        <a:rPr lang="zh-TW" altLang="en-US" sz="2600" baseline="0" dirty="0" smtClean="0">
                          <a:solidFill>
                            <a:schemeClr val="tx1">
                              <a:lumMod val="50000"/>
                            </a:schemeClr>
                          </a:solidFill>
                          <a:latin typeface="Academy Engraved LET"/>
                          <a:ea typeface="標楷體" panose="03000509000000000000" pitchFamily="65" charset="-120"/>
                        </a:rPr>
                        <a:t>暨團隊</a:t>
                      </a:r>
                    </a:p>
                  </a:txBody>
                  <a:tcPr marL="144000" marR="108000" marT="48768" marB="48768">
                    <a:lnL w="12700" cap="flat">
                      <a:solidFill>
                        <a:srgbClr val="B8B8B8"/>
                      </a:solidFill>
                      <a:prstDash val="solid"/>
                      <a:miter lim="400000"/>
                    </a:lnL>
                    <a:lnR w="12700" cap="flat">
                      <a:solidFill>
                        <a:srgbClr val="B8B8B8"/>
                      </a:solidFill>
                      <a:prstDash val="solid"/>
                      <a:miter lim="400000"/>
                    </a:lnR>
                    <a:lnT w="12700" cap="flat">
                      <a:solidFill>
                        <a:srgbClr val="B8B8B8"/>
                      </a:solidFill>
                      <a:prstDash val="solid"/>
                      <a:miter lim="400000"/>
                    </a:lnT>
                    <a:lnB w="12700" cap="flat">
                      <a:solidFill>
                        <a:srgbClr val="B8B8B8"/>
                      </a:solidFill>
                      <a:prstDash val="solid"/>
                      <a:miter lim="400000"/>
                    </a:lnB>
                    <a:lnTlToBr w="12700" cmpd="sng">
                      <a:noFill/>
                      <a:prstDash val="solid"/>
                    </a:lnTlToBr>
                    <a:lnBlToTr w="12700" cmpd="sng">
                      <a:noFill/>
                      <a:prstDash val="solid"/>
                    </a:lnBlToTr>
                    <a:solidFill>
                      <a:srgbClr val="D9C064">
                        <a:alpha val="20000"/>
                      </a:srgbClr>
                    </a:solidFill>
                  </a:tcPr>
                </a:tc>
                <a:extLst>
                  <a:ext uri="{0D108BD9-81ED-4DB2-BD59-A6C34878D82A}">
                    <a16:rowId xmlns:a16="http://schemas.microsoft.com/office/drawing/2014/main" xmlns="" val="10002"/>
                  </a:ext>
                </a:extLst>
              </a:tr>
              <a:tr h="0">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9pPr>
                    </a:lstStyle>
                    <a:p>
                      <a:pPr algn="l"/>
                      <a:r>
                        <a:rPr lang="zh-TW" altLang="zh-TW" sz="2600" baseline="0" dirty="0" smtClean="0">
                          <a:solidFill>
                            <a:schemeClr val="tx1">
                              <a:lumMod val="50000"/>
                            </a:schemeClr>
                          </a:solidFill>
                          <a:latin typeface="Academy Engraved LET"/>
                          <a:ea typeface="標楷體" panose="03000509000000000000" pitchFamily="65" charset="-120"/>
                        </a:rPr>
                        <a:t>台北市政府衛生局</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2700">
                      <a:solidFill>
                        <a:srgbClr val="5F5857"/>
                      </a:solidFill>
                      <a:miter lim="400000"/>
                    </a:lnL>
                    <a:lnR w="12700" cap="flat">
                      <a:solidFill>
                        <a:srgbClr val="B8B8B8"/>
                      </a:solidFill>
                      <a:prstDash val="solid"/>
                      <a:miter lim="400000"/>
                    </a:lnR>
                    <a:lnT w="12700" cap="flat">
                      <a:solidFill>
                        <a:srgbClr val="B8B8B8"/>
                      </a:solidFill>
                      <a:prstDash val="solid"/>
                      <a:miter lim="400000"/>
                    </a:lnT>
                    <a:lnB w="12700" cap="flat">
                      <a:solidFill>
                        <a:srgbClr val="B8B8B8"/>
                      </a:solidFill>
                      <a:prstDash val="solid"/>
                      <a:miter lim="400000"/>
                    </a:lnB>
                    <a:lnTlToBr w="12700" cmpd="sng">
                      <a:noFill/>
                      <a:prstDash val="solid"/>
                    </a:lnTlToBr>
                    <a:lnBlToTr w="12700" cmpd="sng">
                      <a:noFill/>
                      <a:prstDash val="solid"/>
                    </a:lnBlToTr>
                    <a:no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2600" baseline="0" dirty="0" smtClean="0">
                          <a:solidFill>
                            <a:schemeClr val="tx1">
                              <a:lumMod val="50000"/>
                            </a:schemeClr>
                          </a:solidFill>
                          <a:latin typeface="Academy Engraved LET"/>
                          <a:ea typeface="標楷體" panose="03000509000000000000" pitchFamily="65" charset="-120"/>
                        </a:rPr>
                        <a:t>黃世傑</a:t>
                      </a:r>
                      <a:r>
                        <a:rPr lang="zh-TW" altLang="en-US" sz="2600" baseline="0" dirty="0" smtClean="0">
                          <a:solidFill>
                            <a:schemeClr val="tx1">
                              <a:lumMod val="50000"/>
                            </a:schemeClr>
                          </a:solidFill>
                          <a:latin typeface="Academy Engraved LET"/>
                          <a:ea typeface="標楷體" panose="03000509000000000000" pitchFamily="65" charset="-120"/>
                        </a:rPr>
                        <a:t> </a:t>
                      </a:r>
                      <a:r>
                        <a:rPr lang="zh-TW" altLang="zh-TW" sz="2600" baseline="0" dirty="0" smtClean="0">
                          <a:solidFill>
                            <a:schemeClr val="tx1">
                              <a:lumMod val="50000"/>
                            </a:schemeClr>
                          </a:solidFill>
                          <a:latin typeface="Academy Engraved LET"/>
                          <a:ea typeface="標楷體" panose="03000509000000000000" pitchFamily="65" charset="-120"/>
                        </a:rPr>
                        <a:t>局長</a:t>
                      </a:r>
                      <a:r>
                        <a:rPr lang="zh-TW" altLang="en-US" sz="2600" baseline="0" dirty="0" smtClean="0">
                          <a:solidFill>
                            <a:schemeClr val="tx1">
                              <a:lumMod val="50000"/>
                            </a:schemeClr>
                          </a:solidFill>
                          <a:latin typeface="Academy Engraved LET"/>
                          <a:ea typeface="標楷體" panose="03000509000000000000" pitchFamily="65" charset="-120"/>
                        </a:rPr>
                        <a:t>暨團隊</a:t>
                      </a:r>
                    </a:p>
                  </a:txBody>
                  <a:tcPr marL="144000" marR="108000" marT="48768" marB="48768">
                    <a:lnL w="12700" cap="flat">
                      <a:solidFill>
                        <a:srgbClr val="B8B8B8"/>
                      </a:solidFill>
                      <a:prstDash val="solid"/>
                      <a:miter lim="400000"/>
                    </a:lnL>
                    <a:lnR w="12700" cap="flat">
                      <a:solidFill>
                        <a:srgbClr val="B8B8B8"/>
                      </a:solidFill>
                      <a:prstDash val="solid"/>
                      <a:miter lim="400000"/>
                    </a:lnR>
                    <a:lnT w="12700" cap="flat">
                      <a:solidFill>
                        <a:srgbClr val="B8B8B8"/>
                      </a:solidFill>
                      <a:prstDash val="solid"/>
                      <a:miter lim="400000"/>
                    </a:lnT>
                    <a:lnB w="12700" cap="flat">
                      <a:solidFill>
                        <a:srgbClr val="B8B8B8"/>
                      </a:solidFill>
                      <a:prstDash val="solid"/>
                      <a:miter lim="400000"/>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9pPr>
                    </a:lstStyle>
                    <a:p>
                      <a:pPr algn="l"/>
                      <a:r>
                        <a:rPr lang="zh-TW" altLang="zh-TW" sz="2600" baseline="0" dirty="0" smtClean="0">
                          <a:solidFill>
                            <a:schemeClr val="tx1">
                              <a:lumMod val="50000"/>
                            </a:schemeClr>
                          </a:solidFill>
                          <a:latin typeface="Academy Engraved LET"/>
                          <a:ea typeface="標楷體" panose="03000509000000000000" pitchFamily="65" charset="-120"/>
                        </a:rPr>
                        <a:t>同仁院醫療財團法人萬華醫院</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2700">
                      <a:solidFill>
                        <a:srgbClr val="5F5857"/>
                      </a:solidFill>
                      <a:miter lim="400000"/>
                    </a:lnL>
                    <a:lnR w="12700" cap="flat">
                      <a:solidFill>
                        <a:srgbClr val="B8B8B8"/>
                      </a:solidFill>
                      <a:prstDash val="solid"/>
                      <a:miter lim="400000"/>
                    </a:lnR>
                    <a:lnT w="12700" cap="flat">
                      <a:solidFill>
                        <a:srgbClr val="B8B8B8"/>
                      </a:solidFill>
                      <a:prstDash val="solid"/>
                      <a:miter lim="400000"/>
                    </a:lnT>
                    <a:lnB w="12700">
                      <a:solidFill>
                        <a:srgbClr val="5F5857"/>
                      </a:solidFill>
                      <a:miter lim="400000"/>
                    </a:lnB>
                    <a:lnTlToBr w="12700" cmpd="sng">
                      <a:noFill/>
                      <a:prstDash val="solid"/>
                    </a:lnTlToBr>
                    <a:lnBlToTr w="12700" cmpd="sng">
                      <a:noFill/>
                      <a:prstDash val="solid"/>
                    </a:lnBlToTr>
                    <a:solidFill>
                      <a:srgbClr val="D9C064">
                        <a:alpha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rgbClr val="6C6A67"/>
                          </a:solidFill>
                          <a:uFillTx/>
                          <a:latin typeface="Hoefler Text"/>
                          <a:ea typeface="Hoefler Text"/>
                          <a:cs typeface="Hoefler Text"/>
                          <a:sym typeface="Bodoni SvtyTwo OS ITC TT-BookIt"/>
                        </a:defRPr>
                      </a:lvl9pPr>
                    </a:lstStyle>
                    <a:p>
                      <a:pPr algn="l"/>
                      <a:r>
                        <a:rPr lang="zh-TW" altLang="zh-TW" sz="2600" baseline="0" dirty="0" smtClean="0">
                          <a:solidFill>
                            <a:schemeClr val="tx1">
                              <a:lumMod val="50000"/>
                            </a:schemeClr>
                          </a:solidFill>
                          <a:latin typeface="Academy Engraved LET"/>
                          <a:ea typeface="標楷體" panose="03000509000000000000" pitchFamily="65" charset="-120"/>
                        </a:rPr>
                        <a:t>李悌元</a:t>
                      </a:r>
                      <a:r>
                        <a:rPr lang="zh-TW" altLang="en-US" sz="2600" baseline="0" dirty="0" smtClean="0">
                          <a:solidFill>
                            <a:schemeClr val="tx1">
                              <a:lumMod val="50000"/>
                            </a:schemeClr>
                          </a:solidFill>
                          <a:latin typeface="Academy Engraved LET"/>
                          <a:ea typeface="標楷體" panose="03000509000000000000" pitchFamily="65" charset="-120"/>
                        </a:rPr>
                        <a:t> </a:t>
                      </a:r>
                      <a:r>
                        <a:rPr lang="zh-TW" altLang="zh-TW" sz="2600" baseline="0" dirty="0" smtClean="0">
                          <a:solidFill>
                            <a:schemeClr val="tx1">
                              <a:lumMod val="50000"/>
                            </a:schemeClr>
                          </a:solidFill>
                          <a:latin typeface="Academy Engraved LET"/>
                          <a:ea typeface="標楷體" panose="03000509000000000000" pitchFamily="65" charset="-120"/>
                        </a:rPr>
                        <a:t>前理事長</a:t>
                      </a:r>
                      <a:r>
                        <a:rPr lang="zh-TW" altLang="en-US" sz="2600" baseline="0" dirty="0" smtClean="0">
                          <a:solidFill>
                            <a:schemeClr val="tx1">
                              <a:lumMod val="50000"/>
                            </a:schemeClr>
                          </a:solidFill>
                          <a:latin typeface="Academy Engraved LET"/>
                          <a:ea typeface="標楷體" panose="03000509000000000000" pitchFamily="65" charset="-120"/>
                        </a:rPr>
                        <a:t>暨團隊</a:t>
                      </a:r>
                      <a:endParaRPr lang="zh-TW" altLang="en-US" sz="2600" baseline="0" dirty="0">
                        <a:solidFill>
                          <a:schemeClr val="tx1">
                            <a:lumMod val="50000"/>
                          </a:schemeClr>
                        </a:solidFill>
                        <a:latin typeface="Academy Engraved LET"/>
                        <a:ea typeface="標楷體" panose="03000509000000000000" pitchFamily="65" charset="-120"/>
                      </a:endParaRPr>
                    </a:p>
                  </a:txBody>
                  <a:tcPr marL="144000" marR="108000" marT="48768" marB="48768">
                    <a:lnL w="12700" cap="flat">
                      <a:solidFill>
                        <a:srgbClr val="B8B8B8"/>
                      </a:solidFill>
                      <a:prstDash val="solid"/>
                      <a:miter lim="400000"/>
                    </a:lnL>
                    <a:lnR w="12700" cap="flat">
                      <a:solidFill>
                        <a:srgbClr val="B8B8B8"/>
                      </a:solidFill>
                      <a:prstDash val="solid"/>
                      <a:miter lim="400000"/>
                    </a:lnR>
                    <a:lnT w="12700" cap="flat">
                      <a:solidFill>
                        <a:srgbClr val="B8B8B8"/>
                      </a:solidFill>
                      <a:prstDash val="solid"/>
                      <a:miter lim="400000"/>
                    </a:lnT>
                    <a:lnB w="12700">
                      <a:solidFill>
                        <a:srgbClr val="5F5857"/>
                      </a:solidFill>
                      <a:miter lim="400000"/>
                    </a:lnB>
                    <a:lnTlToBr w="12700" cmpd="sng">
                      <a:noFill/>
                      <a:prstDash val="solid"/>
                    </a:lnTlToBr>
                    <a:lnBlToTr w="12700" cmpd="sng">
                      <a:noFill/>
                      <a:prstDash val="solid"/>
                    </a:lnBlToTr>
                    <a:solidFill>
                      <a:srgbClr val="D9C064">
                        <a:alpha val="20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102163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6500" b="1" dirty="0"/>
              <a:t>公</a:t>
            </a:r>
            <a:r>
              <a:rPr lang="zh-TW" altLang="en-US" sz="6500" b="1" dirty="0" smtClean="0"/>
              <a:t>衛聯合年會近五年</a:t>
            </a:r>
            <a:r>
              <a:rPr lang="zh-TW" altLang="en-US" sz="6500" b="1" dirty="0"/>
              <a:t>與會人數</a:t>
            </a:r>
          </a:p>
        </p:txBody>
      </p:sp>
      <p:graphicFrame>
        <p:nvGraphicFramePr>
          <p:cNvPr id="6" name="內容版面配置區 9"/>
          <p:cNvGraphicFramePr>
            <a:graphicFrameLocks/>
          </p:cNvGraphicFramePr>
          <p:nvPr>
            <p:extLst>
              <p:ext uri="{D42A27DB-BD31-4B8C-83A1-F6EECF244321}">
                <p14:modId xmlns:p14="http://schemas.microsoft.com/office/powerpoint/2010/main" val="3588367622"/>
              </p:ext>
            </p:extLst>
          </p:nvPr>
        </p:nvGraphicFramePr>
        <p:xfrm>
          <a:off x="1786820" y="3101789"/>
          <a:ext cx="9006687" cy="6024281"/>
        </p:xfrm>
        <a:graphic>
          <a:graphicData uri="http://schemas.openxmlformats.org/drawingml/2006/chart">
            <c:chart xmlns:c="http://schemas.openxmlformats.org/drawingml/2006/chart" xmlns:r="http://schemas.openxmlformats.org/officeDocument/2006/relationships" r:id="rId2"/>
          </a:graphicData>
        </a:graphic>
      </p:graphicFrame>
      <p:sp>
        <p:nvSpPr>
          <p:cNvPr id="10" name="Shape 146"/>
          <p:cNvSpPr/>
          <p:nvPr/>
        </p:nvSpPr>
        <p:spPr>
          <a:xfrm>
            <a:off x="9885900" y="2587201"/>
            <a:ext cx="2268000" cy="1368000"/>
          </a:xfrm>
          <a:prstGeom prst="wedgeEllipseCallout">
            <a:avLst>
              <a:gd name="adj1" fmla="val -49212"/>
              <a:gd name="adj2" fmla="val 70000"/>
            </a:avLst>
          </a:prstGeom>
          <a:blipFill>
            <a:blip r:embed="rId3"/>
          </a:blipFill>
          <a:ln w="12700">
            <a:miter lim="400000"/>
          </a:ln>
        </p:spPr>
        <p:txBody>
          <a:bodyPr lIns="36000" tIns="50800" rIns="36000" bIns="50800" anchor="ctr"/>
          <a:lstStyle/>
          <a:p>
            <a:pPr>
              <a:lnSpc>
                <a:spcPct val="120000"/>
              </a:lnSpc>
              <a:defRPr sz="2800" b="1">
                <a:solidFill>
                  <a:srgbClr val="F5F8EB"/>
                </a:solidFill>
              </a:defRPr>
            </a:pPr>
            <a:r>
              <a:rPr lang="en-US" altLang="zh-TW" sz="2800" b="1" dirty="0">
                <a:solidFill>
                  <a:srgbClr val="C00000"/>
                </a:solidFill>
                <a:latin typeface="Calibri" panose="020F0502020204030204" pitchFamily="34" charset="0"/>
                <a:ea typeface="微軟正黑體" panose="020B0604030504040204" pitchFamily="34" charset="-120"/>
                <a:sym typeface="Palatino"/>
              </a:rPr>
              <a:t>2016</a:t>
            </a:r>
            <a:r>
              <a:rPr lang="zh-TW" altLang="en-US" sz="2800" b="1" dirty="0">
                <a:solidFill>
                  <a:srgbClr val="C00000"/>
                </a:solidFill>
                <a:latin typeface="Calibri" panose="020F0502020204030204" pitchFamily="34" charset="0"/>
                <a:ea typeface="微軟正黑體" panose="020B0604030504040204" pitchFamily="34" charset="-120"/>
                <a:sym typeface="Palatino"/>
              </a:rPr>
              <a:t>人數</a:t>
            </a:r>
          </a:p>
          <a:p>
            <a:pPr>
              <a:lnSpc>
                <a:spcPct val="120000"/>
              </a:lnSpc>
              <a:defRPr sz="2800" b="1">
                <a:solidFill>
                  <a:srgbClr val="F5F8EB"/>
                </a:solidFill>
              </a:defRPr>
            </a:pPr>
            <a:r>
              <a:rPr lang="zh-TW" altLang="en-US" sz="2800" b="1" dirty="0">
                <a:solidFill>
                  <a:srgbClr val="C00000"/>
                </a:solidFill>
                <a:latin typeface="Calibri" panose="020F0502020204030204" pitchFamily="34" charset="0"/>
                <a:ea typeface="微軟正黑體" panose="020B0604030504040204" pitchFamily="34" charset="-120"/>
                <a:sym typeface="Palatino"/>
              </a:rPr>
              <a:t>創新</a:t>
            </a:r>
            <a:r>
              <a:rPr lang="zh-TW" altLang="en-US" sz="2800" b="1" dirty="0" smtClean="0">
                <a:solidFill>
                  <a:srgbClr val="C00000"/>
                </a:solidFill>
                <a:latin typeface="Calibri" panose="020F0502020204030204" pitchFamily="34" charset="0"/>
                <a:ea typeface="微軟正黑體" panose="020B0604030504040204" pitchFamily="34" charset="-120"/>
                <a:sym typeface="Palatino"/>
              </a:rPr>
              <a:t>高</a:t>
            </a:r>
            <a:endParaRPr sz="2800" dirty="0">
              <a:solidFill>
                <a:srgbClr val="232323"/>
              </a:solidFill>
              <a:latin typeface="Helvetica Neue Bold Condensed"/>
              <a:sym typeface="Helvetica Neue Bold Condensed"/>
            </a:endParaRPr>
          </a:p>
        </p:txBody>
      </p:sp>
    </p:spTree>
    <p:extLst>
      <p:ext uri="{BB962C8B-B14F-4D97-AF65-F5344CB8AC3E}">
        <p14:creationId xmlns:p14="http://schemas.microsoft.com/office/powerpoint/2010/main" val="417630440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500" b="1" dirty="0"/>
              <a:t>公</a:t>
            </a:r>
            <a:r>
              <a:rPr lang="zh-TW" altLang="en-US" sz="6500" b="1" dirty="0" smtClean="0"/>
              <a:t>衛聯合年會</a:t>
            </a:r>
            <a:r>
              <a:rPr lang="zh-TW" altLang="en-US" sz="6500" b="1" dirty="0"/>
              <a:t>歷年投稿篇</a:t>
            </a:r>
            <a:r>
              <a:rPr lang="zh-TW" altLang="en-US" sz="6500" b="1" dirty="0" smtClean="0"/>
              <a:t>數</a:t>
            </a:r>
            <a:endParaRPr lang="zh-TW" altLang="en-US" sz="6500" b="1" dirty="0"/>
          </a:p>
        </p:txBody>
      </p:sp>
      <p:sp>
        <p:nvSpPr>
          <p:cNvPr id="3" name="文字版面配置區 2"/>
          <p:cNvSpPr>
            <a:spLocks noGrp="1"/>
          </p:cNvSpPr>
          <p:nvPr>
            <p:ph type="body" idx="1"/>
          </p:nvPr>
        </p:nvSpPr>
        <p:spPr>
          <a:xfrm>
            <a:off x="10148048" y="2953118"/>
            <a:ext cx="2492188" cy="4236571"/>
          </a:xfrm>
        </p:spPr>
        <p:txBody>
          <a:bodyPr>
            <a:normAutofit/>
          </a:bodyPr>
          <a:lstStyle/>
          <a:p>
            <a:pPr marL="0" indent="0">
              <a:lnSpc>
                <a:spcPct val="120000"/>
              </a:lnSpc>
              <a:spcBef>
                <a:spcPts val="600"/>
              </a:spcBef>
              <a:buNone/>
            </a:pPr>
            <a:r>
              <a:rPr lang="zh-TW" altLang="en-US" sz="3200" dirty="0" smtClean="0">
                <a:solidFill>
                  <a:srgbClr val="000000"/>
                </a:solidFill>
                <a:latin typeface="Calibri" panose="020F0502020204030204" pitchFamily="34" charset="0"/>
              </a:rPr>
              <a:t>近</a:t>
            </a:r>
            <a:r>
              <a:rPr lang="en-US" altLang="zh-TW" sz="3200" dirty="0" smtClean="0">
                <a:solidFill>
                  <a:srgbClr val="000000"/>
                </a:solidFill>
                <a:latin typeface="Calibri" panose="020F0502020204030204" pitchFamily="34" charset="0"/>
              </a:rPr>
              <a:t>5</a:t>
            </a:r>
            <a:r>
              <a:rPr lang="zh-TW" altLang="en-US" sz="3200" dirty="0" smtClean="0">
                <a:solidFill>
                  <a:srgbClr val="000000"/>
                </a:solidFill>
                <a:latin typeface="Calibri" panose="020F0502020204030204" pitchFamily="34" charset="0"/>
              </a:rPr>
              <a:t>年</a:t>
            </a:r>
            <a:r>
              <a:rPr lang="zh-TW" altLang="en-US" sz="3200" dirty="0">
                <a:solidFill>
                  <a:srgbClr val="000000"/>
                </a:solidFill>
                <a:latin typeface="Calibri" panose="020F0502020204030204" pitchFamily="34" charset="0"/>
              </a:rPr>
              <a:t>來</a:t>
            </a:r>
          </a:p>
          <a:p>
            <a:pPr marL="0" indent="0">
              <a:lnSpc>
                <a:spcPct val="120000"/>
              </a:lnSpc>
              <a:spcBef>
                <a:spcPts val="600"/>
              </a:spcBef>
              <a:buNone/>
            </a:pPr>
            <a:r>
              <a:rPr lang="zh-TW" altLang="en-US" sz="3200" dirty="0" smtClean="0">
                <a:solidFill>
                  <a:srgbClr val="000000"/>
                </a:solidFill>
                <a:latin typeface="Calibri" panose="020F0502020204030204" pitchFamily="34" charset="0"/>
              </a:rPr>
              <a:t>投稿</a:t>
            </a:r>
            <a:r>
              <a:rPr lang="zh-TW" altLang="en-US" sz="3200" dirty="0">
                <a:solidFill>
                  <a:srgbClr val="000000"/>
                </a:solidFill>
                <a:latin typeface="Calibri" panose="020F0502020204030204" pitchFamily="34" charset="0"/>
              </a:rPr>
              <a:t>篇數呈現成長</a:t>
            </a:r>
            <a:r>
              <a:rPr lang="zh-TW" altLang="en-US" sz="3200" dirty="0" smtClean="0">
                <a:solidFill>
                  <a:srgbClr val="000000"/>
                </a:solidFill>
                <a:latin typeface="Calibri" panose="020F0502020204030204" pitchFamily="34" charset="0"/>
              </a:rPr>
              <a:t>趨勢</a:t>
            </a:r>
            <a:endParaRPr lang="en-US" altLang="zh-TW" sz="3200" dirty="0" smtClean="0">
              <a:solidFill>
                <a:srgbClr val="000000"/>
              </a:solidFill>
              <a:latin typeface="Calibri" panose="020F0502020204030204" pitchFamily="34" charset="0"/>
            </a:endParaRPr>
          </a:p>
          <a:p>
            <a:pPr marL="0" indent="0">
              <a:lnSpc>
                <a:spcPct val="120000"/>
              </a:lnSpc>
              <a:spcBef>
                <a:spcPts val="600"/>
              </a:spcBef>
              <a:buNone/>
            </a:pPr>
            <a:endParaRPr lang="en-US" altLang="zh-TW" sz="3200" dirty="0">
              <a:solidFill>
                <a:srgbClr val="000000"/>
              </a:solidFill>
              <a:latin typeface="Calibri" panose="020F0502020204030204" pitchFamily="34" charset="0"/>
            </a:endParaRPr>
          </a:p>
          <a:p>
            <a:pPr marL="0" indent="0">
              <a:lnSpc>
                <a:spcPct val="120000"/>
              </a:lnSpc>
              <a:spcBef>
                <a:spcPts val="600"/>
              </a:spcBef>
              <a:buNone/>
            </a:pPr>
            <a:r>
              <a:rPr lang="en-US" altLang="zh-TW" sz="3200" dirty="0" smtClean="0">
                <a:solidFill>
                  <a:srgbClr val="000000"/>
                </a:solidFill>
                <a:latin typeface="Calibri" panose="020F0502020204030204" pitchFamily="34" charset="0"/>
              </a:rPr>
              <a:t>2016</a:t>
            </a:r>
            <a:r>
              <a:rPr lang="zh-TW" altLang="en-US" sz="3200" dirty="0">
                <a:solidFill>
                  <a:srgbClr val="000000"/>
                </a:solidFill>
                <a:latin typeface="Calibri" panose="020F0502020204030204" pitchFamily="34" charset="0"/>
              </a:rPr>
              <a:t>年</a:t>
            </a:r>
          </a:p>
          <a:p>
            <a:pPr marL="0" indent="0">
              <a:lnSpc>
                <a:spcPct val="120000"/>
              </a:lnSpc>
              <a:spcBef>
                <a:spcPts val="600"/>
              </a:spcBef>
              <a:buNone/>
            </a:pPr>
            <a:r>
              <a:rPr lang="zh-TW" altLang="en-US" sz="3200" dirty="0">
                <a:solidFill>
                  <a:srgbClr val="000000"/>
                </a:solidFill>
                <a:latin typeface="Calibri" panose="020F0502020204030204" pitchFamily="34" charset="0"/>
              </a:rPr>
              <a:t>共</a:t>
            </a:r>
            <a:r>
              <a:rPr lang="en-US" altLang="zh-TW" sz="3200" dirty="0">
                <a:solidFill>
                  <a:srgbClr val="000000"/>
                </a:solidFill>
                <a:latin typeface="Calibri" panose="020F0502020204030204" pitchFamily="34" charset="0"/>
              </a:rPr>
              <a:t>363</a:t>
            </a:r>
            <a:r>
              <a:rPr lang="zh-TW" altLang="en-US" sz="3200" dirty="0">
                <a:solidFill>
                  <a:srgbClr val="000000"/>
                </a:solidFill>
                <a:latin typeface="Calibri" panose="020F0502020204030204" pitchFamily="34" charset="0"/>
              </a:rPr>
              <a:t>篇</a:t>
            </a:r>
            <a:r>
              <a:rPr lang="zh-TW" altLang="en-US" sz="3200" dirty="0" smtClean="0">
                <a:solidFill>
                  <a:srgbClr val="000000"/>
                </a:solidFill>
                <a:latin typeface="Calibri" panose="020F0502020204030204" pitchFamily="34" charset="0"/>
              </a:rPr>
              <a:t>投稿</a:t>
            </a:r>
            <a:endParaRPr lang="zh-TW" altLang="en-US" sz="3200" dirty="0">
              <a:solidFill>
                <a:srgbClr val="000000"/>
              </a:solidFill>
              <a:latin typeface="Calibri" panose="020F0502020204030204" pitchFamily="34" charset="0"/>
            </a:endParaRPr>
          </a:p>
        </p:txBody>
      </p:sp>
      <p:graphicFrame>
        <p:nvGraphicFramePr>
          <p:cNvPr id="8" name="內容版面配置區 4"/>
          <p:cNvGraphicFramePr>
            <a:graphicFrameLocks/>
          </p:cNvGraphicFramePr>
          <p:nvPr>
            <p:extLst>
              <p:ext uri="{D42A27DB-BD31-4B8C-83A1-F6EECF244321}">
                <p14:modId xmlns:p14="http://schemas.microsoft.com/office/powerpoint/2010/main" val="4121949851"/>
              </p:ext>
            </p:extLst>
          </p:nvPr>
        </p:nvGraphicFramePr>
        <p:xfrm>
          <a:off x="341311" y="2456328"/>
          <a:ext cx="9161277" cy="6203841"/>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p:cNvSpPr/>
          <p:nvPr/>
        </p:nvSpPr>
        <p:spPr>
          <a:xfrm>
            <a:off x="188374" y="8777506"/>
            <a:ext cx="8991483" cy="400110"/>
          </a:xfrm>
          <a:prstGeom prst="rect">
            <a:avLst/>
          </a:prstGeom>
        </p:spPr>
        <p:txBody>
          <a:bodyPr wrap="square">
            <a:spAutoFit/>
          </a:bodyPr>
          <a:lstStyle/>
          <a:p>
            <a:r>
              <a:rPr lang="en-US" altLang="zh-TW" sz="2000" b="1" dirty="0" smtClean="0">
                <a:solidFill>
                  <a:schemeClr val="bg1"/>
                </a:solidFill>
                <a:latin typeface="Calibri" panose="020F0502020204030204" pitchFamily="34" charset="0"/>
              </a:rPr>
              <a:t>*2009</a:t>
            </a:r>
            <a:r>
              <a:rPr lang="zh-TW" altLang="en-US" sz="2000" b="1" dirty="0">
                <a:solidFill>
                  <a:schemeClr val="bg1"/>
                </a:solidFill>
                <a:latin typeface="Calibri" panose="020F0502020204030204" pitchFamily="34" charset="0"/>
              </a:rPr>
              <a:t>年因本會年會與「第</a:t>
            </a:r>
            <a:r>
              <a:rPr lang="en-US" altLang="zh-TW" sz="2000" b="1" dirty="0">
                <a:solidFill>
                  <a:schemeClr val="bg1"/>
                </a:solidFill>
                <a:latin typeface="Calibri" panose="020F0502020204030204" pitchFamily="34" charset="0"/>
              </a:rPr>
              <a:t>41</a:t>
            </a:r>
            <a:r>
              <a:rPr lang="zh-TW" altLang="en-US" sz="2000" b="1" dirty="0">
                <a:solidFill>
                  <a:schemeClr val="bg1"/>
                </a:solidFill>
                <a:latin typeface="Calibri" panose="020F0502020204030204" pitchFamily="34" charset="0"/>
              </a:rPr>
              <a:t>屆亞太國際公共衛生大會」國際研討會共同辦理</a:t>
            </a:r>
          </a:p>
        </p:txBody>
      </p:sp>
      <p:sp>
        <p:nvSpPr>
          <p:cNvPr id="12" name="Shape 145"/>
          <p:cNvSpPr/>
          <p:nvPr/>
        </p:nvSpPr>
        <p:spPr>
          <a:xfrm>
            <a:off x="9572048" y="3142129"/>
            <a:ext cx="576000" cy="576000"/>
          </a:xfrm>
          <a:prstGeom prst="star5">
            <a:avLst>
              <a:gd name="adj" fmla="val 19100"/>
              <a:gd name="hf" fmla="val 105146"/>
              <a:gd name="vf" fmla="val 110557"/>
            </a:avLst>
          </a:prstGeom>
          <a:blipFill>
            <a:blip r:embed="rId3"/>
          </a:blipFill>
          <a:ln w="12700">
            <a:miter lim="400000"/>
          </a:ln>
        </p:spPr>
        <p:txBody>
          <a:bodyPr lIns="50800" tIns="50800" rIns="50800" bIns="50800" anchor="ctr"/>
          <a:lstStyle/>
          <a:p>
            <a:pPr>
              <a:defRPr sz="3000">
                <a:effectLst>
                  <a:outerShdw blurRad="25400" dist="25400" dir="2388334" rotWithShape="0">
                    <a:srgbClr val="000000">
                      <a:alpha val="79310"/>
                    </a:srgbClr>
                  </a:outerShdw>
                </a:effectLst>
              </a:defRPr>
            </a:pPr>
            <a:endParaRPr sz="3000">
              <a:solidFill>
                <a:srgbClr val="EEEEEE"/>
              </a:solidFill>
              <a:effectLst>
                <a:outerShdw blurRad="25400" dist="25400" dir="2388334" rotWithShape="0">
                  <a:srgbClr val="000000">
                    <a:alpha val="79310"/>
                  </a:srgbClr>
                </a:outerShdw>
              </a:effectLst>
              <a:latin typeface="Helvetica Neue Bold Condensed"/>
              <a:sym typeface="Helvetica Neue Bold Condensed"/>
            </a:endParaRPr>
          </a:p>
        </p:txBody>
      </p:sp>
      <p:sp>
        <p:nvSpPr>
          <p:cNvPr id="13" name="Shape 145"/>
          <p:cNvSpPr/>
          <p:nvPr/>
        </p:nvSpPr>
        <p:spPr>
          <a:xfrm>
            <a:off x="9572048" y="5732929"/>
            <a:ext cx="576000" cy="576000"/>
          </a:xfrm>
          <a:prstGeom prst="star5">
            <a:avLst>
              <a:gd name="adj" fmla="val 19100"/>
              <a:gd name="hf" fmla="val 105146"/>
              <a:gd name="vf" fmla="val 110557"/>
            </a:avLst>
          </a:prstGeom>
          <a:blipFill>
            <a:blip r:embed="rId3"/>
          </a:blipFill>
          <a:ln w="12700">
            <a:miter lim="400000"/>
          </a:ln>
        </p:spPr>
        <p:txBody>
          <a:bodyPr lIns="50800" tIns="50800" rIns="50800" bIns="50800" anchor="ctr"/>
          <a:lstStyle/>
          <a:p>
            <a:pPr>
              <a:defRPr sz="3000">
                <a:effectLst>
                  <a:outerShdw blurRad="25400" dist="25400" dir="2388334" rotWithShape="0">
                    <a:srgbClr val="000000">
                      <a:alpha val="79310"/>
                    </a:srgbClr>
                  </a:outerShdw>
                </a:effectLst>
              </a:defRPr>
            </a:pPr>
            <a:endParaRPr sz="3000">
              <a:solidFill>
                <a:srgbClr val="EEEEEE"/>
              </a:solidFill>
              <a:effectLst>
                <a:outerShdw blurRad="25400" dist="25400" dir="2388334" rotWithShape="0">
                  <a:srgbClr val="000000">
                    <a:alpha val="79310"/>
                  </a:srgbClr>
                </a:outerShdw>
              </a:effectLst>
              <a:latin typeface="Helvetica Neue Bold Condensed"/>
              <a:sym typeface="Helvetica Neue Bold Condensed"/>
            </a:endParaRPr>
          </a:p>
        </p:txBody>
      </p:sp>
      <p:sp>
        <p:nvSpPr>
          <p:cNvPr id="14" name="Shape 141"/>
          <p:cNvSpPr/>
          <p:nvPr/>
        </p:nvSpPr>
        <p:spPr>
          <a:xfrm rot="19450736">
            <a:off x="5994140" y="3478318"/>
            <a:ext cx="3363469" cy="479622"/>
          </a:xfrm>
          <a:prstGeom prst="rightArrow">
            <a:avLst>
              <a:gd name="adj1" fmla="val 40355"/>
              <a:gd name="adj2" fmla="val 70266"/>
            </a:avLst>
          </a:prstGeom>
          <a:gradFill>
            <a:gsLst>
              <a:gs pos="0">
                <a:srgbClr val="DB2800">
                  <a:hueOff val="-129837"/>
                  <a:lumOff val="6998"/>
                </a:srgbClr>
              </a:gs>
              <a:gs pos="100000">
                <a:srgbClr val="DB2800">
                  <a:hueOff val="-161200"/>
                  <a:lumOff val="-1194"/>
                  <a:alpha val="60000"/>
                </a:srgbClr>
              </a:gs>
            </a:gsLst>
            <a:lin ang="5400000"/>
          </a:gradFill>
          <a:ln w="12700">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tabLst/>
              <a:defRPr sz="2400" cap="all" spc="384">
                <a:latin typeface="Avenir Medium"/>
                <a:ea typeface="Avenir Medium"/>
                <a:cs typeface="Avenir Medium"/>
                <a:sym typeface="Avenir Medium"/>
              </a:defRPr>
            </a:pPr>
            <a:endParaRPr kumimoji="0" sz="2400" b="0" i="0" u="none" strike="noStrike" kern="0" cap="all" spc="384" normalizeH="0" baseline="0" noProof="0">
              <a:ln>
                <a:noFill/>
              </a:ln>
              <a:solidFill>
                <a:srgbClr val="FFFFFF"/>
              </a:solidFill>
              <a:effectLst/>
              <a:uLnTx/>
              <a:uFillTx/>
              <a:latin typeface="Avenir Medium"/>
              <a:ea typeface="Avenir Medium"/>
              <a:cs typeface="Avenir Medium"/>
              <a:sym typeface="Avenir Medium"/>
            </a:endParaRPr>
          </a:p>
        </p:txBody>
      </p:sp>
      <p:sp>
        <p:nvSpPr>
          <p:cNvPr id="17" name="矩形 16"/>
          <p:cNvSpPr/>
          <p:nvPr/>
        </p:nvSpPr>
        <p:spPr>
          <a:xfrm>
            <a:off x="7079860" y="2953118"/>
            <a:ext cx="782586" cy="553998"/>
          </a:xfrm>
          <a:prstGeom prst="rect">
            <a:avLst/>
          </a:prstGeom>
        </p:spPr>
        <p:txBody>
          <a:bodyPr wrap="none">
            <a:spAutoFit/>
          </a:bodyPr>
          <a:lstStyle/>
          <a:p>
            <a:r>
              <a:rPr lang="en-US" altLang="zh-TW" sz="3000" dirty="0" smtClean="0">
                <a:solidFill>
                  <a:srgbClr val="DB2800"/>
                </a:solidFill>
                <a:latin typeface="Arial Black" panose="020B0A04020102020204" pitchFamily="34" charset="0"/>
                <a:sym typeface="Avenir Light"/>
              </a:rPr>
              <a:t>UP</a:t>
            </a:r>
            <a:endParaRPr lang="zh-TW" altLang="en-US" sz="3000" dirty="0">
              <a:solidFill>
                <a:srgbClr val="DB2800"/>
              </a:solidFill>
              <a:latin typeface="Arial Black" panose="020B0A04020102020204" pitchFamily="34" charset="0"/>
              <a:sym typeface="Avenir Light"/>
            </a:endParaRPr>
          </a:p>
        </p:txBody>
      </p:sp>
    </p:spTree>
    <p:extLst>
      <p:ext uri="{BB962C8B-B14F-4D97-AF65-F5344CB8AC3E}">
        <p14:creationId xmlns:p14="http://schemas.microsoft.com/office/powerpoint/2010/main" val="90040920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5500" dirty="0" smtClean="0"/>
              <a:t>公共衛生核心課程學科能力</a:t>
            </a:r>
            <a:r>
              <a:rPr lang="zh-TW" altLang="en-US" sz="5500" dirty="0"/>
              <a:t>測驗歷年報考人數及通過率</a:t>
            </a:r>
          </a:p>
        </p:txBody>
      </p:sp>
      <p:pic>
        <p:nvPicPr>
          <p:cNvPr id="13" name="圖片 12"/>
          <p:cNvPicPr>
            <a:picLocks noChangeAspect="1"/>
          </p:cNvPicPr>
          <p:nvPr/>
        </p:nvPicPr>
        <p:blipFill>
          <a:blip r:embed="rId2"/>
          <a:stretch>
            <a:fillRect/>
          </a:stretch>
        </p:blipFill>
        <p:spPr>
          <a:xfrm>
            <a:off x="850900" y="2505763"/>
            <a:ext cx="6448425" cy="5505450"/>
          </a:xfrm>
          <a:prstGeom prst="rect">
            <a:avLst/>
          </a:prstGeom>
        </p:spPr>
      </p:pic>
      <p:sp>
        <p:nvSpPr>
          <p:cNvPr id="14" name="文字版面配置區 2"/>
          <p:cNvSpPr txBox="1">
            <a:spLocks/>
          </p:cNvSpPr>
          <p:nvPr/>
        </p:nvSpPr>
        <p:spPr>
          <a:xfrm>
            <a:off x="8281148" y="5837336"/>
            <a:ext cx="4368052" cy="25490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62500" lnSpcReduction="20000"/>
          </a:bodyPr>
          <a:lstStyle>
            <a:lvl1pPr marL="444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0" indent="0" hangingPunct="1">
              <a:lnSpc>
                <a:spcPct val="120000"/>
              </a:lnSpc>
              <a:spcBef>
                <a:spcPts val="600"/>
              </a:spcBef>
              <a:buNone/>
            </a:pPr>
            <a:r>
              <a:rPr lang="zh-TW" altLang="en-US" sz="4800" dirty="0" smtClean="0">
                <a:solidFill>
                  <a:srgbClr val="000000"/>
                </a:solidFill>
                <a:latin typeface="Calibri" panose="020F0502020204030204" pitchFamily="34" charset="0"/>
              </a:rPr>
              <a:t>每年</a:t>
            </a:r>
            <a:r>
              <a:rPr lang="zh-TW" altLang="en-US" sz="4800" dirty="0">
                <a:solidFill>
                  <a:srgbClr val="000000"/>
                </a:solidFill>
                <a:latin typeface="Calibri" panose="020F0502020204030204" pitchFamily="34" charset="0"/>
              </a:rPr>
              <a:t>皆有</a:t>
            </a:r>
            <a:r>
              <a:rPr lang="en-US" altLang="zh-TW" sz="4800" dirty="0">
                <a:solidFill>
                  <a:srgbClr val="000000"/>
                </a:solidFill>
                <a:latin typeface="Calibri" panose="020F0502020204030204" pitchFamily="34" charset="0"/>
              </a:rPr>
              <a:t>9</a:t>
            </a:r>
            <a:r>
              <a:rPr lang="zh-TW" altLang="en-US" sz="4800" dirty="0">
                <a:solidFill>
                  <a:srgbClr val="000000"/>
                </a:solidFill>
                <a:latin typeface="Calibri" panose="020F0502020204030204" pitchFamily="34" charset="0"/>
              </a:rPr>
              <a:t>校公衛系所、醫學系、公衛實務工作者等報考</a:t>
            </a:r>
          </a:p>
          <a:p>
            <a:pPr marL="0" indent="0" hangingPunct="1">
              <a:lnSpc>
                <a:spcPct val="120000"/>
              </a:lnSpc>
              <a:spcBef>
                <a:spcPts val="600"/>
              </a:spcBef>
              <a:buNone/>
            </a:pPr>
            <a:endParaRPr lang="en-US" altLang="zh-TW" sz="4800" dirty="0" smtClean="0">
              <a:solidFill>
                <a:srgbClr val="000000"/>
              </a:solidFill>
              <a:latin typeface="Calibri" panose="020F0502020204030204" pitchFamily="34" charset="0"/>
            </a:endParaRPr>
          </a:p>
          <a:p>
            <a:pPr marL="0" indent="0" hangingPunct="1">
              <a:lnSpc>
                <a:spcPct val="120000"/>
              </a:lnSpc>
              <a:spcBef>
                <a:spcPts val="600"/>
              </a:spcBef>
              <a:buNone/>
            </a:pPr>
            <a:r>
              <a:rPr lang="zh-TW" altLang="en-US" sz="4800" dirty="0" smtClean="0">
                <a:solidFill>
                  <a:srgbClr val="000000"/>
                </a:solidFill>
                <a:latin typeface="Calibri" panose="020F0502020204030204" pitchFamily="34" charset="0"/>
              </a:rPr>
              <a:t>通過</a:t>
            </a:r>
            <a:r>
              <a:rPr lang="zh-TW" altLang="en-US" sz="4800" dirty="0">
                <a:solidFill>
                  <a:srgbClr val="000000"/>
                </a:solidFill>
                <a:latin typeface="Calibri" panose="020F0502020204030204" pitchFamily="34" charset="0"/>
              </a:rPr>
              <a:t>率在</a:t>
            </a:r>
            <a:r>
              <a:rPr lang="en-US" altLang="zh-TW" sz="4800" dirty="0">
                <a:solidFill>
                  <a:srgbClr val="000000"/>
                </a:solidFill>
                <a:latin typeface="Calibri" panose="020F0502020204030204" pitchFamily="34" charset="0"/>
              </a:rPr>
              <a:t>5</a:t>
            </a:r>
            <a:r>
              <a:rPr lang="zh-TW" altLang="en-US" sz="4800" dirty="0">
                <a:solidFill>
                  <a:srgbClr val="000000"/>
                </a:solidFill>
                <a:latin typeface="Calibri" panose="020F0502020204030204" pitchFamily="34" charset="0"/>
              </a:rPr>
              <a:t>成左右</a:t>
            </a:r>
          </a:p>
          <a:p>
            <a:pPr marL="0" indent="0" hangingPunct="1">
              <a:lnSpc>
                <a:spcPct val="120000"/>
              </a:lnSpc>
              <a:spcBef>
                <a:spcPts val="600"/>
              </a:spcBef>
              <a:buNone/>
            </a:pPr>
            <a:endParaRPr lang="zh-TW" altLang="en-US" sz="3200" dirty="0">
              <a:solidFill>
                <a:srgbClr val="000000"/>
              </a:solidFill>
              <a:latin typeface="Calibri" panose="020F0502020204030204" pitchFamily="34" charset="0"/>
            </a:endParaRPr>
          </a:p>
        </p:txBody>
      </p:sp>
      <p:sp>
        <p:nvSpPr>
          <p:cNvPr id="15" name="Shape 145"/>
          <p:cNvSpPr/>
          <p:nvPr/>
        </p:nvSpPr>
        <p:spPr>
          <a:xfrm>
            <a:off x="7647998" y="2505763"/>
            <a:ext cx="504000" cy="504000"/>
          </a:xfrm>
          <a:prstGeom prst="star5">
            <a:avLst>
              <a:gd name="adj" fmla="val 19100"/>
              <a:gd name="hf" fmla="val 105146"/>
              <a:gd name="vf" fmla="val 110557"/>
            </a:avLst>
          </a:prstGeom>
          <a:blipFill>
            <a:blip r:embed="rId4"/>
          </a:blipFill>
          <a:ln w="12700">
            <a:miter lim="400000"/>
          </a:ln>
        </p:spPr>
        <p:txBody>
          <a:bodyPr lIns="50800" tIns="50800" rIns="50800" bIns="50800" anchor="ctr"/>
          <a:lstStyle/>
          <a:p>
            <a:pPr>
              <a:defRPr sz="3000">
                <a:effectLst>
                  <a:outerShdw blurRad="25400" dist="25400" dir="2388334" rotWithShape="0">
                    <a:srgbClr val="000000">
                      <a:alpha val="79310"/>
                    </a:srgbClr>
                  </a:outerShdw>
                </a:effectLst>
              </a:defRPr>
            </a:pPr>
            <a:endParaRPr sz="3000">
              <a:solidFill>
                <a:srgbClr val="EEEEEE"/>
              </a:solidFill>
              <a:effectLst>
                <a:outerShdw blurRad="25400" dist="25400" dir="2388334" rotWithShape="0">
                  <a:srgbClr val="000000">
                    <a:alpha val="79310"/>
                  </a:srgbClr>
                </a:outerShdw>
              </a:effectLst>
              <a:latin typeface="Helvetica Neue Bold Condensed"/>
              <a:sym typeface="Helvetica Neue Bold Condensed"/>
            </a:endParaRPr>
          </a:p>
        </p:txBody>
      </p:sp>
      <p:sp>
        <p:nvSpPr>
          <p:cNvPr id="16" name="Shape 145"/>
          <p:cNvSpPr/>
          <p:nvPr/>
        </p:nvSpPr>
        <p:spPr>
          <a:xfrm>
            <a:off x="7647998" y="5837336"/>
            <a:ext cx="504000" cy="504000"/>
          </a:xfrm>
          <a:prstGeom prst="star5">
            <a:avLst>
              <a:gd name="adj" fmla="val 19100"/>
              <a:gd name="hf" fmla="val 105146"/>
              <a:gd name="vf" fmla="val 110557"/>
            </a:avLst>
          </a:prstGeom>
          <a:blipFill>
            <a:blip r:embed="rId4"/>
          </a:blipFill>
          <a:ln w="12700">
            <a:miter lim="400000"/>
          </a:ln>
        </p:spPr>
        <p:txBody>
          <a:bodyPr lIns="50800" tIns="50800" rIns="50800" bIns="50800" anchor="ctr"/>
          <a:lstStyle/>
          <a:p>
            <a:pPr>
              <a:defRPr sz="3000">
                <a:effectLst>
                  <a:outerShdw blurRad="25400" dist="25400" dir="2388334" rotWithShape="0">
                    <a:srgbClr val="000000">
                      <a:alpha val="79310"/>
                    </a:srgbClr>
                  </a:outerShdw>
                </a:effectLst>
              </a:defRPr>
            </a:pPr>
            <a:endParaRPr sz="3000">
              <a:solidFill>
                <a:srgbClr val="EEEEEE"/>
              </a:solidFill>
              <a:effectLst>
                <a:outerShdw blurRad="25400" dist="25400" dir="2388334" rotWithShape="0">
                  <a:srgbClr val="000000">
                    <a:alpha val="79310"/>
                  </a:srgbClr>
                </a:outerShdw>
              </a:effectLst>
              <a:latin typeface="Helvetica Neue Bold Condensed"/>
              <a:sym typeface="Helvetica Neue Bold Condensed"/>
            </a:endParaRPr>
          </a:p>
        </p:txBody>
      </p:sp>
      <p:sp>
        <p:nvSpPr>
          <p:cNvPr id="7" name="文字版面配置區 2"/>
          <p:cNvSpPr txBox="1">
            <a:spLocks/>
          </p:cNvSpPr>
          <p:nvPr/>
        </p:nvSpPr>
        <p:spPr>
          <a:xfrm>
            <a:off x="8281148" y="2489429"/>
            <a:ext cx="4368052" cy="27268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92500" lnSpcReduction="20000"/>
          </a:bodyPr>
          <a:lstStyle>
            <a:lvl1pPr marL="444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3"/>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0" indent="0" hangingPunct="1">
              <a:lnSpc>
                <a:spcPct val="120000"/>
              </a:lnSpc>
              <a:spcBef>
                <a:spcPts val="600"/>
              </a:spcBef>
              <a:buNone/>
            </a:pPr>
            <a:r>
              <a:rPr lang="zh-TW" altLang="en-US" sz="3200" dirty="0" smtClean="0">
                <a:solidFill>
                  <a:srgbClr val="000000"/>
                </a:solidFill>
                <a:latin typeface="Calibri" panose="020F0502020204030204" pitchFamily="34" charset="0"/>
              </a:rPr>
              <a:t>生物統計</a:t>
            </a:r>
            <a:endParaRPr lang="en-US" altLang="zh-TW" sz="3200" dirty="0" smtClean="0">
              <a:solidFill>
                <a:srgbClr val="000000"/>
              </a:solidFill>
              <a:latin typeface="Calibri" panose="020F0502020204030204" pitchFamily="34" charset="0"/>
            </a:endParaRPr>
          </a:p>
          <a:p>
            <a:pPr marL="0" indent="0" hangingPunct="1">
              <a:lnSpc>
                <a:spcPct val="120000"/>
              </a:lnSpc>
              <a:spcBef>
                <a:spcPts val="600"/>
              </a:spcBef>
              <a:buNone/>
            </a:pPr>
            <a:r>
              <a:rPr lang="zh-TW" altLang="en-US" sz="3200" dirty="0" smtClean="0">
                <a:solidFill>
                  <a:srgbClr val="000000"/>
                </a:solidFill>
                <a:latin typeface="Calibri" panose="020F0502020204030204" pitchFamily="34" charset="0"/>
              </a:rPr>
              <a:t>流行病學</a:t>
            </a:r>
            <a:endParaRPr lang="en-US" altLang="zh-TW" sz="3200" dirty="0" smtClean="0">
              <a:solidFill>
                <a:srgbClr val="000000"/>
              </a:solidFill>
              <a:latin typeface="Calibri" panose="020F0502020204030204" pitchFamily="34" charset="0"/>
            </a:endParaRPr>
          </a:p>
          <a:p>
            <a:pPr marL="0" indent="0" hangingPunct="1">
              <a:lnSpc>
                <a:spcPct val="120000"/>
              </a:lnSpc>
              <a:spcBef>
                <a:spcPts val="600"/>
              </a:spcBef>
              <a:buNone/>
            </a:pPr>
            <a:r>
              <a:rPr lang="zh-TW" altLang="en-US" sz="3200" dirty="0" smtClean="0">
                <a:solidFill>
                  <a:srgbClr val="000000"/>
                </a:solidFill>
                <a:latin typeface="Calibri" panose="020F0502020204030204" pitchFamily="34" charset="0"/>
              </a:rPr>
              <a:t>衛生行政與管理</a:t>
            </a:r>
            <a:endParaRPr lang="en-US" altLang="zh-TW" sz="3200" dirty="0" smtClean="0">
              <a:solidFill>
                <a:srgbClr val="000000"/>
              </a:solidFill>
              <a:latin typeface="Calibri" panose="020F0502020204030204" pitchFamily="34" charset="0"/>
            </a:endParaRPr>
          </a:p>
          <a:p>
            <a:pPr marL="0" indent="0" hangingPunct="1">
              <a:lnSpc>
                <a:spcPct val="120000"/>
              </a:lnSpc>
              <a:spcBef>
                <a:spcPts val="600"/>
              </a:spcBef>
              <a:buNone/>
            </a:pPr>
            <a:r>
              <a:rPr lang="zh-TW" altLang="en-US" sz="3200" dirty="0" smtClean="0">
                <a:solidFill>
                  <a:srgbClr val="000000"/>
                </a:solidFill>
                <a:latin typeface="Calibri" panose="020F0502020204030204" pitchFamily="34" charset="0"/>
              </a:rPr>
              <a:t>環境與職業衛生</a:t>
            </a:r>
            <a:endParaRPr lang="en-US" altLang="zh-TW" sz="3200" dirty="0" smtClean="0">
              <a:solidFill>
                <a:srgbClr val="000000"/>
              </a:solidFill>
              <a:latin typeface="Calibri" panose="020F0502020204030204" pitchFamily="34" charset="0"/>
            </a:endParaRPr>
          </a:p>
          <a:p>
            <a:pPr marL="0" indent="0" hangingPunct="1">
              <a:lnSpc>
                <a:spcPct val="120000"/>
              </a:lnSpc>
              <a:spcBef>
                <a:spcPts val="600"/>
              </a:spcBef>
              <a:buNone/>
            </a:pPr>
            <a:r>
              <a:rPr lang="zh-TW" altLang="en-US" sz="3200" dirty="0" smtClean="0">
                <a:solidFill>
                  <a:srgbClr val="000000"/>
                </a:solidFill>
                <a:latin typeface="Calibri" panose="020F0502020204030204" pitchFamily="34" charset="0"/>
              </a:rPr>
              <a:t>社會行政科</a:t>
            </a:r>
            <a:r>
              <a:rPr lang="zh-TW" altLang="en-US" sz="3200" dirty="0">
                <a:solidFill>
                  <a:srgbClr val="000000"/>
                </a:solidFill>
                <a:latin typeface="Calibri" panose="020F0502020204030204" pitchFamily="34" charset="0"/>
              </a:rPr>
              <a:t>學</a:t>
            </a:r>
          </a:p>
        </p:txBody>
      </p:sp>
      <p:sp>
        <p:nvSpPr>
          <p:cNvPr id="8" name="Shape 145"/>
          <p:cNvSpPr/>
          <p:nvPr/>
        </p:nvSpPr>
        <p:spPr>
          <a:xfrm>
            <a:off x="7747252" y="7622593"/>
            <a:ext cx="504000" cy="504000"/>
          </a:xfrm>
          <a:prstGeom prst="star5">
            <a:avLst>
              <a:gd name="adj" fmla="val 19100"/>
              <a:gd name="hf" fmla="val 105146"/>
              <a:gd name="vf" fmla="val 110557"/>
            </a:avLst>
          </a:prstGeom>
          <a:blipFill>
            <a:blip r:embed="rId4"/>
          </a:blipFill>
          <a:ln w="12700">
            <a:miter lim="400000"/>
          </a:ln>
        </p:spPr>
        <p:txBody>
          <a:bodyPr lIns="50800" tIns="50800" rIns="50800" bIns="50800" anchor="ctr"/>
          <a:lstStyle/>
          <a:p>
            <a:pPr>
              <a:defRPr sz="3000">
                <a:effectLst>
                  <a:outerShdw blurRad="25400" dist="25400" dir="2388334" rotWithShape="0">
                    <a:srgbClr val="000000">
                      <a:alpha val="79310"/>
                    </a:srgbClr>
                  </a:outerShdw>
                </a:effectLst>
              </a:defRPr>
            </a:pPr>
            <a:endParaRPr sz="3000">
              <a:solidFill>
                <a:srgbClr val="EEEEEE"/>
              </a:solidFill>
              <a:effectLst>
                <a:outerShdw blurRad="25400" dist="25400" dir="2388334" rotWithShape="0">
                  <a:srgbClr val="000000">
                    <a:alpha val="79310"/>
                  </a:srgbClr>
                </a:outerShdw>
              </a:effectLst>
              <a:latin typeface="Helvetica Neue Bold Condensed"/>
              <a:sym typeface="Helvetica Neue Bold Condensed"/>
            </a:endParaRPr>
          </a:p>
        </p:txBody>
      </p:sp>
    </p:spTree>
    <p:extLst>
      <p:ext uri="{BB962C8B-B14F-4D97-AF65-F5344CB8AC3E}">
        <p14:creationId xmlns:p14="http://schemas.microsoft.com/office/powerpoint/2010/main" val="3246149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ctrTitle"/>
          </p:nvPr>
        </p:nvSpPr>
        <p:spPr>
          <a:xfrm>
            <a:off x="444138" y="753773"/>
            <a:ext cx="5841274" cy="1066913"/>
          </a:xfrm>
          <a:prstGeom prst="rect">
            <a:avLst/>
          </a:prstGeom>
        </p:spPr>
        <p:txBody>
          <a:bodyPr>
            <a:normAutofit/>
          </a:bodyPr>
          <a:lstStyle/>
          <a:p>
            <a:r>
              <a:rPr lang="en-US" altLang="zh-TW" sz="5200" b="1" dirty="0">
                <a:latin typeface="Trebuchet MS" panose="020B0603020202020204" pitchFamily="34" charset="0"/>
                <a:ea typeface="Verdana" panose="020B0604030504040204" pitchFamily="34" charset="0"/>
                <a:cs typeface="Verdana" panose="020B0604030504040204" pitchFamily="34" charset="0"/>
              </a:rPr>
              <a:t>9</a:t>
            </a:r>
            <a:r>
              <a:rPr lang="zh-TW" altLang="en-US" sz="5200" b="1" dirty="0">
                <a:latin typeface="Trebuchet MS" panose="020B0603020202020204" pitchFamily="34" charset="0"/>
                <a:ea typeface="標楷體" panose="03000509000000000000" pitchFamily="65" charset="-120"/>
                <a:cs typeface="Verdana" panose="020B0604030504040204" pitchFamily="34" charset="0"/>
              </a:rPr>
              <a:t>校公</a:t>
            </a:r>
            <a:r>
              <a:rPr lang="zh-TW" altLang="en-US" sz="5200" b="1" dirty="0" smtClean="0">
                <a:latin typeface="Trebuchet MS" panose="020B0603020202020204" pitchFamily="34" charset="0"/>
                <a:ea typeface="標楷體" panose="03000509000000000000" pitchFamily="65" charset="-120"/>
                <a:cs typeface="Verdana" panose="020B0604030504040204" pitchFamily="34" charset="0"/>
              </a:rPr>
              <a:t>衛實習論壇</a:t>
            </a:r>
            <a:endParaRPr sz="5200" b="1" dirty="0">
              <a:latin typeface="Trebuchet MS" panose="020B0603020202020204" pitchFamily="34" charset="0"/>
              <a:ea typeface="Verdana" panose="020B0604030504040204" pitchFamily="34" charset="0"/>
              <a:cs typeface="Verdana" panose="020B0604030504040204" pitchFamily="34" charset="0"/>
            </a:endParaRPr>
          </a:p>
        </p:txBody>
      </p:sp>
      <p:sp>
        <p:nvSpPr>
          <p:cNvPr id="145" name="Shape 145"/>
          <p:cNvSpPr>
            <a:spLocks noGrp="1"/>
          </p:cNvSpPr>
          <p:nvPr>
            <p:ph type="subTitle" sz="quarter" idx="1"/>
          </p:nvPr>
        </p:nvSpPr>
        <p:spPr>
          <a:xfrm>
            <a:off x="7175419" y="1545382"/>
            <a:ext cx="6206470" cy="1397000"/>
          </a:xfrm>
          <a:prstGeom prst="rect">
            <a:avLst/>
          </a:prstGeom>
        </p:spPr>
        <p:txBody>
          <a:bodyPr>
            <a:noAutofit/>
          </a:bodyPr>
          <a:lstStyle/>
          <a:p>
            <a:pPr algn="l"/>
            <a:r>
              <a:rPr lang="en-US" altLang="zh-TW" sz="4800" b="1" i="0" dirty="0">
                <a:solidFill>
                  <a:srgbClr val="546056"/>
                </a:solidFill>
                <a:latin typeface="Trebuchet MS" panose="020B0603020202020204" pitchFamily="34" charset="0"/>
                <a:ea typeface="Verdana" panose="020B0604030504040204" pitchFamily="34" charset="0"/>
                <a:cs typeface="Verdana" panose="020B0604030504040204" pitchFamily="34" charset="0"/>
                <a:sym typeface="Palatino"/>
              </a:rPr>
              <a:t>9</a:t>
            </a:r>
            <a:r>
              <a:rPr lang="zh-TW" altLang="en-US" sz="4800" b="1" i="0" dirty="0">
                <a:solidFill>
                  <a:srgbClr val="546056"/>
                </a:solidFill>
                <a:latin typeface="Trebuchet MS" panose="020B0603020202020204" pitchFamily="34" charset="0"/>
                <a:ea typeface="標楷體" panose="03000509000000000000" pitchFamily="65" charset="-120"/>
                <a:cs typeface="Verdana" panose="020B0604030504040204" pitchFamily="34" charset="0"/>
                <a:sym typeface="Palatino"/>
              </a:rPr>
              <a:t>校公衛系</a:t>
            </a:r>
            <a:r>
              <a:rPr lang="zh-TW" altLang="en-US" sz="4800" b="1" i="0" dirty="0" smtClean="0">
                <a:solidFill>
                  <a:srgbClr val="546056"/>
                </a:solidFill>
                <a:latin typeface="Trebuchet MS" panose="020B0603020202020204" pitchFamily="34" charset="0"/>
                <a:ea typeface="標楷體" panose="03000509000000000000" pitchFamily="65" charset="-120"/>
                <a:cs typeface="Verdana" panose="020B0604030504040204" pitchFamily="34" charset="0"/>
                <a:sym typeface="Palatino"/>
              </a:rPr>
              <a:t>聯誼會</a:t>
            </a:r>
            <a:endParaRPr lang="en-US" altLang="zh-TW" sz="4800" b="1" i="0" dirty="0" smtClean="0">
              <a:solidFill>
                <a:srgbClr val="546056"/>
              </a:solidFill>
              <a:latin typeface="Trebuchet MS" panose="020B0603020202020204" pitchFamily="34" charset="0"/>
              <a:ea typeface="標楷體" panose="03000509000000000000" pitchFamily="65" charset="-120"/>
              <a:cs typeface="Verdana" panose="020B0604030504040204" pitchFamily="34" charset="0"/>
              <a:sym typeface="Palatino"/>
            </a:endParaRPr>
          </a:p>
          <a:p>
            <a:pPr algn="l"/>
            <a:r>
              <a:rPr lang="zh-TW" altLang="en-US" sz="4800" b="1" i="0" dirty="0">
                <a:solidFill>
                  <a:srgbClr val="546056"/>
                </a:solidFill>
                <a:latin typeface="Trebuchet MS" panose="020B0603020202020204" pitchFamily="34" charset="0"/>
                <a:ea typeface="標楷體" panose="03000509000000000000" pitchFamily="65" charset="-120"/>
                <a:cs typeface="Verdana" panose="020B0604030504040204" pitchFamily="34" charset="0"/>
                <a:sym typeface="Palatino"/>
              </a:rPr>
              <a:t> </a:t>
            </a:r>
            <a:r>
              <a:rPr lang="zh-TW" altLang="en-US" sz="4800" b="1" i="0" dirty="0" smtClean="0">
                <a:solidFill>
                  <a:srgbClr val="546056"/>
                </a:solidFill>
                <a:latin typeface="Trebuchet MS" panose="020B0603020202020204" pitchFamily="34" charset="0"/>
                <a:ea typeface="標楷體" panose="03000509000000000000" pitchFamily="65" charset="-120"/>
                <a:cs typeface="Verdana" panose="020B0604030504040204" pitchFamily="34" charset="0"/>
                <a:sym typeface="Palatino"/>
              </a:rPr>
              <a:t>       </a:t>
            </a:r>
            <a:r>
              <a:rPr lang="en-US" altLang="zh-TW" sz="3600" b="1" i="0" dirty="0" smtClean="0">
                <a:solidFill>
                  <a:srgbClr val="546056"/>
                </a:solidFill>
                <a:latin typeface="Trebuchet MS" panose="020B0603020202020204" pitchFamily="34" charset="0"/>
                <a:ea typeface="標楷體" panose="03000509000000000000" pitchFamily="65" charset="-120"/>
                <a:cs typeface="Verdana" panose="020B0604030504040204" pitchFamily="34" charset="0"/>
                <a:sym typeface="Palatino"/>
              </a:rPr>
              <a:t>(2015-)</a:t>
            </a:r>
            <a:r>
              <a:rPr lang="zh-TW" altLang="en-US" sz="3600" b="1" i="0" dirty="0" smtClean="0">
                <a:solidFill>
                  <a:srgbClr val="546056"/>
                </a:solidFill>
                <a:latin typeface="Trebuchet MS" panose="020B0603020202020204" pitchFamily="34" charset="0"/>
                <a:ea typeface="標楷體" panose="03000509000000000000" pitchFamily="65" charset="-120"/>
                <a:cs typeface="Verdana" panose="020B0604030504040204" pitchFamily="34" charset="0"/>
                <a:sym typeface="Palatino"/>
              </a:rPr>
              <a:t> </a:t>
            </a:r>
            <a:endParaRPr sz="3600" i="0" dirty="0">
              <a:latin typeface="Calibri" panose="020F0502020204030204" pitchFamily="34" charset="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895" y="3848214"/>
            <a:ext cx="4015446" cy="3441389"/>
          </a:xfrm>
          <a:prstGeom prst="rect">
            <a:avLst/>
          </a:prstGeom>
        </p:spPr>
      </p:pic>
      <p:sp>
        <p:nvSpPr>
          <p:cNvPr id="7" name="標題 1"/>
          <p:cNvSpPr txBox="1">
            <a:spLocks/>
          </p:cNvSpPr>
          <p:nvPr/>
        </p:nvSpPr>
        <p:spPr>
          <a:xfrm>
            <a:off x="765638" y="2069215"/>
            <a:ext cx="6138138" cy="1001438"/>
          </a:xfrm>
          <a:prstGeom prst="rect">
            <a:avLst/>
          </a:prstGeom>
        </p:spPr>
        <p:txBody>
          <a:bodyPr vert="horz" lIns="97536" tIns="48768" rIns="97536" bIns="48768" rtlCol="0" anchor="b">
            <a:noAutofit/>
          </a:bodyPr>
          <a:lstStyle>
            <a:lvl1pPr algn="l" defTabSz="457200"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5200" b="1" dirty="0" smtClean="0">
                <a:solidFill>
                  <a:srgbClr val="546056"/>
                </a:solidFill>
                <a:latin typeface="標楷體" panose="03000509000000000000" pitchFamily="65" charset="-120"/>
                <a:ea typeface="標楷體" panose="03000509000000000000" pitchFamily="65" charset="-120"/>
                <a:cs typeface="Verdana" panose="020B0604030504040204" pitchFamily="34" charset="0"/>
                <a:sym typeface="Palatino"/>
              </a:rPr>
              <a:t>大學生會員</a:t>
            </a:r>
            <a:r>
              <a:rPr lang="en-US" altLang="zh-TW" sz="3600" b="1" dirty="0" smtClean="0">
                <a:solidFill>
                  <a:srgbClr val="546056"/>
                </a:solidFill>
                <a:latin typeface="標楷體" panose="03000509000000000000" pitchFamily="65" charset="-120"/>
                <a:ea typeface="標楷體" panose="03000509000000000000" pitchFamily="65" charset="-120"/>
                <a:cs typeface="Verdana" panose="020B0604030504040204" pitchFamily="34" charset="0"/>
                <a:sym typeface="Palatino"/>
              </a:rPr>
              <a:t>(2014-)</a:t>
            </a:r>
            <a:endParaRPr lang="zh-TW" altLang="zh-TW" sz="3600" b="1" dirty="0">
              <a:latin typeface="Trebuchet MS" panose="020B0603020202020204" pitchFamily="34" charset="0"/>
              <a:ea typeface="標楷體" panose="03000509000000000000" pitchFamily="65" charset="-120"/>
            </a:endParaRPr>
          </a:p>
        </p:txBody>
      </p:sp>
      <p:sp>
        <p:nvSpPr>
          <p:cNvPr id="8" name="文字版面配置區 2"/>
          <p:cNvSpPr txBox="1">
            <a:spLocks/>
          </p:cNvSpPr>
          <p:nvPr/>
        </p:nvSpPr>
        <p:spPr>
          <a:xfrm>
            <a:off x="1037283" y="3220270"/>
            <a:ext cx="6138136" cy="627944"/>
          </a:xfrm>
          <a:prstGeom prst="rect">
            <a:avLst/>
          </a:prstGeom>
        </p:spPr>
        <p:txBody>
          <a:bodyPr/>
          <a:lstStyle>
            <a:lvl1pPr marL="5334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3"/>
              </a:buBlip>
              <a:tabLst/>
              <a:defRPr sz="4300" b="0" i="0" u="none" strike="noStrike" cap="none" spc="0" baseline="0">
                <a:ln>
                  <a:noFill/>
                </a:ln>
                <a:solidFill>
                  <a:srgbClr val="546056"/>
                </a:solidFill>
                <a:uFillTx/>
                <a:latin typeface="+mn-lt"/>
                <a:ea typeface="+mn-ea"/>
                <a:cs typeface="+mn-cs"/>
                <a:sym typeface="Palatino"/>
              </a:defRPr>
            </a:lvl9pPr>
          </a:lstStyle>
          <a:p>
            <a:pPr marL="0" indent="0" hangingPunct="1">
              <a:spcBef>
                <a:spcPts val="0"/>
              </a:spcBef>
              <a:buNone/>
            </a:pPr>
            <a:r>
              <a:rPr lang="zh-TW" altLang="en-US" sz="3000" dirty="0" smtClean="0">
                <a:solidFill>
                  <a:srgbClr val="717D75"/>
                </a:solidFill>
                <a:latin typeface="Calibri" panose="020F0502020204030204" pitchFamily="34" charset="0"/>
                <a:ea typeface="標楷體" panose="03000509000000000000" pitchFamily="65" charset="-120"/>
                <a:cs typeface="Hoefler Text"/>
                <a:sym typeface="Hoefler Text"/>
              </a:rPr>
              <a:t>培養</a:t>
            </a:r>
            <a:r>
              <a:rPr lang="zh-TW" altLang="en-US" sz="3000" dirty="0">
                <a:solidFill>
                  <a:srgbClr val="717D75"/>
                </a:solidFill>
                <a:latin typeface="Calibri" panose="020F0502020204030204" pitchFamily="34" charset="0"/>
                <a:ea typeface="標楷體" panose="03000509000000000000" pitchFamily="65" charset="-120"/>
                <a:cs typeface="Hoefler Text"/>
                <a:sym typeface="Hoefler Text"/>
              </a:rPr>
              <a:t>公衛系</a:t>
            </a:r>
            <a:r>
              <a:rPr lang="zh-TW" altLang="en-US" sz="3000" dirty="0" smtClean="0">
                <a:solidFill>
                  <a:srgbClr val="717D75"/>
                </a:solidFill>
                <a:latin typeface="Calibri" panose="020F0502020204030204" pitchFamily="34" charset="0"/>
                <a:ea typeface="標楷體" panose="03000509000000000000" pitchFamily="65" charset="-120"/>
                <a:cs typeface="Hoefler Text"/>
                <a:sym typeface="Hoefler Text"/>
              </a:rPr>
              <a:t>所學生</a:t>
            </a:r>
            <a:r>
              <a:rPr lang="zh-TW" altLang="en-US" sz="3000" dirty="0">
                <a:solidFill>
                  <a:srgbClr val="717D75"/>
                </a:solidFill>
                <a:latin typeface="Calibri" panose="020F0502020204030204" pitchFamily="34" charset="0"/>
                <a:ea typeface="標楷體" panose="03000509000000000000" pitchFamily="65" charset="-120"/>
                <a:cs typeface="Hoefler Text"/>
                <a:sym typeface="Hoefler Text"/>
              </a:rPr>
              <a:t>對學會之認同</a:t>
            </a:r>
          </a:p>
        </p:txBody>
      </p:sp>
      <p:pic>
        <p:nvPicPr>
          <p:cNvPr id="9" name="Picture 4" descr="https://scontent-tpe1-1.xx.fbcdn.net/v/t1.0-9/12122581_916303625106268_5660601865886762185_n.jpg?oh=2dc7dee337241e2f6cd35e05fcdf40a8&amp;oe=589CEE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05695">
            <a:off x="6878580" y="5731014"/>
            <a:ext cx="5312346" cy="3237282"/>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8323">
            <a:off x="998447" y="5753058"/>
            <a:ext cx="2988000" cy="2988000"/>
          </a:xfrm>
          <a:prstGeom prst="rect">
            <a:avLst/>
          </a:prstGeom>
        </p:spPr>
      </p:pic>
      <p:pic>
        <p:nvPicPr>
          <p:cNvPr id="11" name="Picture 2" descr="https://scontent-tpe1-1.xx.fbcdn.net/v/t1.0-9/10339777_916303628439601_2489817300870798697_n.jpg?oh=7d7343e9f659611cc0065a3d86ae8ea8&amp;oe=5860A0F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253" y="3175115"/>
            <a:ext cx="3616508" cy="255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8574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5605">
            <a:off x="1554259" y="6657908"/>
            <a:ext cx="3284899" cy="2628015"/>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6230875"/>
            <a:ext cx="7327900" cy="3070349"/>
          </a:xfrm>
          <a:prstGeom prst="rect">
            <a:avLst/>
          </a:prstGeom>
        </p:spPr>
      </p:pic>
      <p:sp>
        <p:nvSpPr>
          <p:cNvPr id="10" name="標題 9"/>
          <p:cNvSpPr>
            <a:spLocks noGrp="1"/>
          </p:cNvSpPr>
          <p:nvPr>
            <p:ph type="title"/>
          </p:nvPr>
        </p:nvSpPr>
        <p:spPr/>
        <p:txBody>
          <a:bodyPr>
            <a:normAutofit/>
          </a:bodyPr>
          <a:lstStyle/>
          <a:p>
            <a:r>
              <a:rPr lang="zh-TW" altLang="en-US" b="1" dirty="0">
                <a:latin typeface="標楷體" panose="03000509000000000000" pitchFamily="65" charset="-120"/>
                <a:ea typeface="標楷體" panose="03000509000000000000" pitchFamily="65" charset="-120"/>
              </a:rPr>
              <a:t>與國際公衛組織之</a:t>
            </a:r>
            <a:r>
              <a:rPr lang="zh-TW" altLang="en-US" b="1" dirty="0" smtClean="0">
                <a:latin typeface="標楷體" panose="03000509000000000000" pitchFamily="65" charset="-120"/>
                <a:ea typeface="標楷體" panose="03000509000000000000" pitchFamily="65" charset="-120"/>
              </a:rPr>
              <a:t>交流</a:t>
            </a:r>
            <a:endParaRPr lang="zh-TW" altLang="en-US" b="1"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2"/>
          </p:nvPr>
        </p:nvSpPr>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3" name="內容版面配置區 2"/>
          <p:cNvSpPr>
            <a:spLocks noGrp="1"/>
          </p:cNvSpPr>
          <p:nvPr>
            <p:ph idx="4294967295"/>
          </p:nvPr>
        </p:nvSpPr>
        <p:spPr>
          <a:xfrm>
            <a:off x="555154" y="2563812"/>
            <a:ext cx="11801946" cy="3667063"/>
          </a:xfrm>
        </p:spPr>
        <p:txBody>
          <a:bodyPr>
            <a:normAutofit fontScale="92500"/>
          </a:bodyPr>
          <a:lstStyle/>
          <a:p>
            <a:pPr marL="361950" indent="-361950">
              <a:lnSpc>
                <a:spcPct val="110000"/>
              </a:lnSpc>
              <a:spcBef>
                <a:spcPts val="0"/>
              </a:spcBef>
              <a:buSzPct val="60000"/>
            </a:pPr>
            <a:r>
              <a:rPr lang="en-US" altLang="zh-TW" sz="3600" b="1" dirty="0" smtClean="0">
                <a:solidFill>
                  <a:srgbClr val="0070C0"/>
                </a:solidFill>
                <a:latin typeface="Calibri" panose="020F0502020204030204" pitchFamily="34" charset="0"/>
                <a:ea typeface="標楷體" panose="03000509000000000000" pitchFamily="65" charset="-120"/>
              </a:rPr>
              <a:t>W</a:t>
            </a:r>
            <a:r>
              <a:rPr lang="en-US" altLang="zh-TW" sz="3600" b="1" dirty="0" smtClean="0">
                <a:solidFill>
                  <a:srgbClr val="0070C0"/>
                </a:solidFill>
                <a:latin typeface="Calibri" panose="020F0502020204030204" pitchFamily="34" charset="0"/>
                <a:ea typeface="標楷體" panose="03000509000000000000" pitchFamily="65" charset="-120"/>
                <a:cs typeface="Calibri" panose="020F0502020204030204" pitchFamily="34" charset="0"/>
              </a:rPr>
              <a:t>FMH</a:t>
            </a:r>
            <a:r>
              <a:rPr lang="zh-TW" altLang="zh-TW" sz="3600" b="1" dirty="0">
                <a:latin typeface="Calibri" panose="020F0502020204030204" pitchFamily="34" charset="0"/>
                <a:ea typeface="標楷體" panose="03000509000000000000" pitchFamily="65" charset="-120"/>
                <a:cs typeface="Calibri" panose="020F0502020204030204" pitchFamily="34" charset="0"/>
              </a:rPr>
              <a:t>（</a:t>
            </a:r>
            <a:r>
              <a:rPr lang="en-US" altLang="zh-TW" sz="3600" b="1" dirty="0">
                <a:latin typeface="Calibri" panose="020F0502020204030204" pitchFamily="34" charset="0"/>
                <a:ea typeface="標楷體" panose="03000509000000000000" pitchFamily="65" charset="-120"/>
                <a:cs typeface="Calibri" panose="020F0502020204030204" pitchFamily="34" charset="0"/>
              </a:rPr>
              <a:t>World Federation for Mental Health</a:t>
            </a:r>
            <a:r>
              <a:rPr lang="zh-TW" altLang="en-US" sz="3600" b="1" dirty="0">
                <a:latin typeface="Calibri" panose="020F0502020204030204" pitchFamily="34" charset="0"/>
                <a:ea typeface="標楷體" panose="03000509000000000000" pitchFamily="65" charset="-120"/>
                <a:cs typeface="Calibri" panose="020F0502020204030204" pitchFamily="34" charset="0"/>
              </a:rPr>
              <a:t>，</a:t>
            </a:r>
            <a:r>
              <a:rPr lang="zh-TW" altLang="zh-TW" sz="3600" b="1" dirty="0">
                <a:latin typeface="標楷體" panose="03000509000000000000" pitchFamily="65" charset="-120"/>
                <a:ea typeface="標楷體" panose="03000509000000000000" pitchFamily="65" charset="-120"/>
                <a:cs typeface="新細明體"/>
              </a:rPr>
              <a:t>世界心理衛生聯盟）</a:t>
            </a:r>
            <a:r>
              <a:rPr lang="zh-TW" altLang="en-US" sz="3600" b="1" dirty="0">
                <a:latin typeface="標楷體" panose="03000509000000000000" pitchFamily="65" charset="-120"/>
                <a:ea typeface="標楷體" panose="03000509000000000000" pitchFamily="65" charset="-120"/>
                <a:cs typeface="新細明體"/>
              </a:rPr>
              <a:t>：</a:t>
            </a:r>
            <a:r>
              <a:rPr lang="en-US" altLang="zh-TW" sz="3600" b="1" dirty="0">
                <a:latin typeface="標楷體" panose="03000509000000000000" pitchFamily="65" charset="-120"/>
                <a:ea typeface="標楷體" panose="03000509000000000000" pitchFamily="65" charset="-120"/>
                <a:cs typeface="新細明體"/>
              </a:rPr>
              <a:t>2005</a:t>
            </a:r>
            <a:r>
              <a:rPr lang="zh-TW" altLang="zh-TW" sz="3600" b="1" dirty="0">
                <a:latin typeface="標楷體" panose="03000509000000000000" pitchFamily="65" charset="-120"/>
                <a:ea typeface="標楷體" panose="03000509000000000000" pitchFamily="65" charset="-120"/>
                <a:cs typeface="新細明體"/>
              </a:rPr>
              <a:t>年</a:t>
            </a:r>
            <a:r>
              <a:rPr lang="en-US" altLang="zh-TW" sz="3600" b="1" dirty="0">
                <a:latin typeface="標楷體" panose="03000509000000000000" pitchFamily="65" charset="-120"/>
                <a:ea typeface="標楷體" panose="03000509000000000000" pitchFamily="65" charset="-120"/>
                <a:cs typeface="新細明體"/>
              </a:rPr>
              <a:t>9</a:t>
            </a:r>
            <a:r>
              <a:rPr lang="zh-TW" altLang="zh-TW" sz="3600" b="1" dirty="0">
                <a:latin typeface="標楷體" panose="03000509000000000000" pitchFamily="65" charset="-120"/>
                <a:ea typeface="標楷體" panose="03000509000000000000" pitchFamily="65" charset="-120"/>
                <a:cs typeface="新細明體"/>
              </a:rPr>
              <a:t>月</a:t>
            </a:r>
            <a:r>
              <a:rPr lang="zh-TW" altLang="en-US" sz="3600" b="1" dirty="0">
                <a:latin typeface="標楷體" panose="03000509000000000000" pitchFamily="65" charset="-120"/>
                <a:ea typeface="標楷體" panose="03000509000000000000" pitchFamily="65" charset="-120"/>
                <a:cs typeface="新細明體"/>
              </a:rPr>
              <a:t>起</a:t>
            </a:r>
            <a:r>
              <a:rPr lang="zh-TW" altLang="zh-TW" sz="3600" b="1" dirty="0">
                <a:latin typeface="標楷體" panose="03000509000000000000" pitchFamily="65" charset="-120"/>
                <a:ea typeface="標楷體" panose="03000509000000000000" pitchFamily="65" charset="-120"/>
                <a:cs typeface="新細明體"/>
              </a:rPr>
              <a:t>成為正式會員（有</a:t>
            </a:r>
            <a:r>
              <a:rPr lang="zh-TW" altLang="zh-TW" sz="3600" b="1" dirty="0" smtClean="0">
                <a:latin typeface="標楷體" panose="03000509000000000000" pitchFamily="65" charset="-120"/>
                <a:ea typeface="標楷體" panose="03000509000000000000" pitchFamily="65" charset="-120"/>
                <a:cs typeface="新細明體"/>
              </a:rPr>
              <a:t>選舉權</a:t>
            </a:r>
            <a:r>
              <a:rPr lang="en-US" altLang="zh-TW" sz="3600" b="1" dirty="0" smtClean="0">
                <a:latin typeface="標楷體" panose="03000509000000000000" pitchFamily="65" charset="-120"/>
                <a:ea typeface="標楷體" panose="03000509000000000000" pitchFamily="65" charset="-120"/>
                <a:cs typeface="新細明體"/>
              </a:rPr>
              <a:t>)</a:t>
            </a:r>
          </a:p>
          <a:p>
            <a:pPr marL="361950" indent="-361950">
              <a:lnSpc>
                <a:spcPct val="110000"/>
              </a:lnSpc>
              <a:spcBef>
                <a:spcPts val="0"/>
              </a:spcBef>
              <a:buSzPct val="60000"/>
            </a:pPr>
            <a:r>
              <a:rPr lang="en-US" altLang="zh-TW" sz="3600" b="1" dirty="0">
                <a:solidFill>
                  <a:srgbClr val="0070C0"/>
                </a:solidFill>
                <a:latin typeface="Calibri" panose="020F0502020204030204" pitchFamily="34" charset="0"/>
                <a:ea typeface="標楷體" panose="03000509000000000000" pitchFamily="65" charset="-120"/>
              </a:rPr>
              <a:t>WFPHA</a:t>
            </a:r>
            <a:r>
              <a:rPr lang="en-US" altLang="zh-TW" sz="3600" b="1" dirty="0">
                <a:latin typeface="Calibri" panose="020F0502020204030204" pitchFamily="34" charset="0"/>
                <a:ea typeface="標楷體" panose="03000509000000000000" pitchFamily="65" charset="-120"/>
              </a:rPr>
              <a:t>(World Federation of Public Health </a:t>
            </a:r>
            <a:r>
              <a:rPr lang="en-US" altLang="zh-TW" sz="3700" b="1" dirty="0" smtClean="0">
                <a:latin typeface="Calibri" panose="020F0502020204030204" pitchFamily="34" charset="0"/>
                <a:ea typeface="標楷體" panose="03000509000000000000" pitchFamily="65" charset="-120"/>
              </a:rPr>
              <a:t>Association</a:t>
            </a:r>
            <a:r>
              <a:rPr lang="zh-TW" altLang="en-US" sz="3700" b="1" dirty="0" smtClean="0">
                <a:latin typeface="Calibri" panose="020F0502020204030204" pitchFamily="34" charset="0"/>
                <a:ea typeface="標楷體" panose="03000509000000000000" pitchFamily="65" charset="-120"/>
              </a:rPr>
              <a:t>，世界公共衛生聯盟</a:t>
            </a:r>
            <a:r>
              <a:rPr lang="en-US" altLang="zh-TW" sz="3700" b="1" dirty="0" smtClean="0">
                <a:latin typeface="Calibri" panose="020F0502020204030204" pitchFamily="34" charset="0"/>
                <a:ea typeface="標楷體" panose="03000509000000000000" pitchFamily="65" charset="-120"/>
              </a:rPr>
              <a:t>)</a:t>
            </a:r>
            <a:r>
              <a:rPr lang="zh-TW" altLang="en-US" sz="3700" b="1" dirty="0" smtClean="0">
                <a:latin typeface="Calibri" panose="020F0502020204030204" pitchFamily="34" charset="0"/>
                <a:ea typeface="標楷體" panose="03000509000000000000" pitchFamily="65" charset="-120"/>
              </a:rPr>
              <a:t>：</a:t>
            </a:r>
            <a:endParaRPr lang="en-US" altLang="zh-TW" sz="3700" b="1" dirty="0" smtClean="0">
              <a:latin typeface="Calibri" panose="020F0502020204030204" pitchFamily="34" charset="0"/>
              <a:ea typeface="標楷體" panose="03000509000000000000" pitchFamily="65" charset="-120"/>
            </a:endParaRPr>
          </a:p>
          <a:p>
            <a:pPr marL="895350" lvl="1" indent="-361950">
              <a:lnSpc>
                <a:spcPct val="110000"/>
              </a:lnSpc>
              <a:spcBef>
                <a:spcPts val="0"/>
              </a:spcBef>
              <a:buSzPct val="60000"/>
            </a:pPr>
            <a:r>
              <a:rPr lang="zh-TW" altLang="zh-TW" sz="3700" dirty="0">
                <a:latin typeface="Calibri" panose="020F0502020204030204" pitchFamily="34" charset="0"/>
                <a:ea typeface="標楷體" panose="03000509000000000000" pitchFamily="65" charset="-120"/>
              </a:rPr>
              <a:t>本</a:t>
            </a:r>
            <a:r>
              <a:rPr lang="zh-TW" altLang="zh-TW" sz="3700" b="1" dirty="0">
                <a:latin typeface="Calibri" panose="020F0502020204030204" pitchFamily="34" charset="0"/>
                <a:ea typeface="標楷體" panose="03000509000000000000" pitchFamily="65" charset="-120"/>
              </a:rPr>
              <a:t>會</a:t>
            </a:r>
            <a:r>
              <a:rPr lang="zh-TW" altLang="en-US" sz="3700" b="1" dirty="0">
                <a:latin typeface="Calibri" panose="020F0502020204030204" pitchFamily="34" charset="0"/>
                <a:ea typeface="標楷體" panose="03000509000000000000" pitchFamily="65" charset="-120"/>
              </a:rPr>
              <a:t>自</a:t>
            </a:r>
            <a:r>
              <a:rPr lang="en-US" altLang="zh-TW" sz="3700" b="1" dirty="0">
                <a:latin typeface="Calibri" panose="020F0502020204030204" pitchFamily="34" charset="0"/>
                <a:ea typeface="標楷體" panose="03000509000000000000" pitchFamily="65" charset="-120"/>
              </a:rPr>
              <a:t>2011</a:t>
            </a:r>
            <a:r>
              <a:rPr lang="zh-TW" altLang="en-US" sz="3700" b="1" dirty="0">
                <a:latin typeface="Calibri" panose="020F0502020204030204" pitchFamily="34" charset="0"/>
                <a:ea typeface="標楷體" panose="03000509000000000000" pitchFamily="65" charset="-120"/>
              </a:rPr>
              <a:t>年成為</a:t>
            </a:r>
            <a:r>
              <a:rPr lang="en-US" altLang="zh-TW" sz="3700" b="1" dirty="0" smtClean="0">
                <a:latin typeface="Calibri" panose="020F0502020204030204" pitchFamily="34" charset="0"/>
                <a:ea typeface="標楷體" panose="03000509000000000000" pitchFamily="65" charset="-120"/>
              </a:rPr>
              <a:t>WFPHA</a:t>
            </a:r>
            <a:r>
              <a:rPr lang="zh-TW" altLang="en-US" sz="3700" b="1" dirty="0" smtClean="0">
                <a:latin typeface="Calibri" panose="020F0502020204030204" pitchFamily="34" charset="0"/>
                <a:ea typeface="標楷體" panose="03000509000000000000" pitchFamily="65" charset="-120"/>
              </a:rPr>
              <a:t>  </a:t>
            </a:r>
            <a:r>
              <a:rPr lang="en-US" altLang="zh-TW" sz="3700" b="1">
                <a:latin typeface="Calibri" panose="020F0502020204030204" pitchFamily="34" charset="0"/>
                <a:ea typeface="標楷體" panose="03000509000000000000" pitchFamily="65" charset="-120"/>
              </a:rPr>
              <a:t>sustaining </a:t>
            </a:r>
            <a:r>
              <a:rPr lang="en-US" altLang="zh-TW" sz="3700" b="1" smtClean="0">
                <a:latin typeface="Calibri" panose="020F0502020204030204" pitchFamily="34" charset="0"/>
                <a:ea typeface="標楷體" panose="03000509000000000000" pitchFamily="65" charset="-120"/>
              </a:rPr>
              <a:t> </a:t>
            </a:r>
            <a:r>
              <a:rPr lang="en-US" altLang="zh-TW" sz="3700" b="1" dirty="0" smtClean="0">
                <a:latin typeface="Calibri" panose="020F0502020204030204" pitchFamily="34" charset="0"/>
                <a:ea typeface="標楷體" panose="03000509000000000000" pitchFamily="65" charset="-120"/>
              </a:rPr>
              <a:t>member</a:t>
            </a:r>
            <a:endParaRPr lang="zh-TW" altLang="en-US" sz="3700" dirty="0">
              <a:latin typeface="Calibri" panose="020F0502020204030204" pitchFamily="34" charset="0"/>
            </a:endParaRPr>
          </a:p>
          <a:p>
            <a:pPr marL="895350" lvl="1" indent="-361950">
              <a:lnSpc>
                <a:spcPct val="110000"/>
              </a:lnSpc>
              <a:spcBef>
                <a:spcPts val="0"/>
              </a:spcBef>
              <a:buSzPct val="60000"/>
            </a:pPr>
            <a:r>
              <a:rPr lang="en-US" altLang="zh-TW" sz="3700" b="1" dirty="0" smtClean="0">
                <a:latin typeface="Calibri" panose="020F0502020204030204" pitchFamily="34" charset="0"/>
                <a:ea typeface="標楷體" panose="03000509000000000000" pitchFamily="65" charset="-120"/>
              </a:rPr>
              <a:t>2017</a:t>
            </a:r>
            <a:r>
              <a:rPr lang="zh-TW" altLang="en-US" sz="3700" b="1" dirty="0">
                <a:latin typeface="Calibri" panose="020F0502020204030204" pitchFamily="34" charset="0"/>
                <a:ea typeface="標楷體" panose="03000509000000000000" pitchFamily="65" charset="-120"/>
              </a:rPr>
              <a:t>年</a:t>
            </a:r>
            <a:r>
              <a:rPr lang="en-US" altLang="zh-TW" sz="3700" b="1" dirty="0">
                <a:latin typeface="Calibri" panose="020F0502020204030204" pitchFamily="34" charset="0"/>
                <a:ea typeface="標楷體" panose="03000509000000000000" pitchFamily="65" charset="-120"/>
              </a:rPr>
              <a:t>4</a:t>
            </a:r>
            <a:r>
              <a:rPr lang="zh-TW" altLang="zh-TW" sz="3700" b="1" dirty="0">
                <a:latin typeface="Calibri" panose="020F0502020204030204" pitchFamily="34" charset="0"/>
                <a:ea typeface="標楷體" panose="03000509000000000000" pitchFamily="65" charset="-120"/>
              </a:rPr>
              <a:t>月</a:t>
            </a:r>
            <a:r>
              <a:rPr lang="zh-TW" altLang="en-US" sz="3700" b="1" dirty="0">
                <a:latin typeface="Calibri" panose="020F0502020204030204" pitchFamily="34" charset="0"/>
                <a:ea typeface="標楷體" panose="03000509000000000000" pitchFamily="65" charset="-120"/>
              </a:rPr>
              <a:t>將</a:t>
            </a:r>
            <a:r>
              <a:rPr lang="zh-TW" altLang="zh-TW" sz="3700" b="1" dirty="0">
                <a:latin typeface="Calibri" panose="020F0502020204030204" pitchFamily="34" charset="0"/>
                <a:ea typeface="標楷體" panose="03000509000000000000" pitchFamily="65" charset="-120"/>
              </a:rPr>
              <a:t>在澳洲舉行</a:t>
            </a:r>
            <a:r>
              <a:rPr lang="zh-TW" altLang="en-US" sz="3700" b="1" dirty="0">
                <a:latin typeface="Calibri" panose="020F0502020204030204" pitchFamily="34" charset="0"/>
                <a:ea typeface="標楷體" panose="03000509000000000000" pitchFamily="65" charset="-120"/>
              </a:rPr>
              <a:t>年會</a:t>
            </a:r>
            <a:r>
              <a:rPr lang="zh-TW" altLang="zh-TW" sz="3700" b="1" dirty="0" smtClean="0">
                <a:latin typeface="Calibri" panose="020F0502020204030204" pitchFamily="34" charset="0"/>
                <a:ea typeface="標楷體" panose="03000509000000000000" pitchFamily="65" charset="-120"/>
              </a:rPr>
              <a:t>，</a:t>
            </a:r>
            <a:r>
              <a:rPr lang="zh-TW" altLang="en-US" sz="3700" b="1" dirty="0" smtClean="0">
                <a:latin typeface="Calibri" panose="020F0502020204030204" pitchFamily="34" charset="0"/>
                <a:ea typeface="標楷體" panose="03000509000000000000" pitchFamily="65" charset="-120"/>
              </a:rPr>
              <a:t>本會朝成為</a:t>
            </a:r>
            <a:r>
              <a:rPr lang="zh-TW" altLang="en-US" sz="3700" b="1" dirty="0">
                <a:latin typeface="Calibri" panose="020F0502020204030204" pitchFamily="34" charset="0"/>
                <a:ea typeface="標楷體" panose="03000509000000000000" pitchFamily="65" charset="-120"/>
              </a:rPr>
              <a:t>正式</a:t>
            </a:r>
            <a:r>
              <a:rPr lang="zh-TW" altLang="en-US" sz="3700" b="1" dirty="0" smtClean="0">
                <a:latin typeface="Calibri" panose="020F0502020204030204" pitchFamily="34" charset="0"/>
                <a:ea typeface="標楷體" panose="03000509000000000000" pitchFamily="65" charset="-120"/>
              </a:rPr>
              <a:t>會員努力</a:t>
            </a:r>
            <a:endParaRPr lang="en-US" altLang="zh-TW" sz="3700" b="1" dirty="0" smtClean="0">
              <a:latin typeface="Calibri" panose="020F0502020204030204" pitchFamily="34" charset="0"/>
              <a:ea typeface="標楷體" panose="03000509000000000000" pitchFamily="65" charset="-120"/>
            </a:endParaRPr>
          </a:p>
          <a:p>
            <a:pPr marL="0" indent="0">
              <a:lnSpc>
                <a:spcPct val="110000"/>
              </a:lnSpc>
              <a:spcBef>
                <a:spcPts val="0"/>
              </a:spcBef>
              <a:buSzPct val="60000"/>
              <a:buNone/>
            </a:pPr>
            <a:endParaRPr lang="en-US" altLang="zh-TW" sz="3600" dirty="0">
              <a:latin typeface="Calibri" panose="020F0502020204030204" pitchFamily="34" charset="0"/>
              <a:ea typeface="標楷體" panose="03000509000000000000" pitchFamily="65" charset="-120"/>
            </a:endParaRPr>
          </a:p>
        </p:txBody>
      </p:sp>
      <p:sp>
        <p:nvSpPr>
          <p:cNvPr id="4" name="標題 1"/>
          <p:cNvSpPr txBox="1">
            <a:spLocks/>
          </p:cNvSpPr>
          <p:nvPr/>
        </p:nvSpPr>
        <p:spPr>
          <a:xfrm>
            <a:off x="593254" y="1607045"/>
            <a:ext cx="10710203" cy="907653"/>
          </a:xfrm>
          <a:prstGeom prst="rect">
            <a:avLst/>
          </a:prstGeom>
        </p:spPr>
        <p:txBody>
          <a:bodyPr vert="horz" lIns="97536" tIns="48768" rIns="97536" bIns="48768" rtlCol="0" anchor="b">
            <a:noAutofit/>
          </a:bodyPr>
          <a:lstStyle>
            <a:lvl1pPr algn="l" defTabSz="457200"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zh-TW" altLang="zh-TW" sz="5120" dirty="0">
              <a:solidFill>
                <a:srgbClr val="EBEBEB"/>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5744954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1117600" y="539750"/>
            <a:ext cx="10769600" cy="1365250"/>
          </a:xfrm>
        </p:spPr>
        <p:txBody>
          <a:bodyPr>
            <a:normAutofit/>
          </a:bodyPr>
          <a:lstStyle/>
          <a:p>
            <a:r>
              <a:rPr lang="zh-TW" altLang="en-US" sz="6500" b="1" dirty="0">
                <a:latin typeface="標楷體" panose="03000509000000000000" pitchFamily="65" charset="-120"/>
                <a:ea typeface="標楷體" panose="03000509000000000000" pitchFamily="65" charset="-120"/>
              </a:rPr>
              <a:t>公共衛生師法的推動歷程</a:t>
            </a:r>
          </a:p>
        </p:txBody>
      </p:sp>
      <p:graphicFrame>
        <p:nvGraphicFramePr>
          <p:cNvPr id="16" name="內容版面配置區 3"/>
          <p:cNvGraphicFramePr>
            <a:graphicFrameLocks/>
          </p:cNvGraphicFramePr>
          <p:nvPr>
            <p:extLst>
              <p:ext uri="{D42A27DB-BD31-4B8C-83A1-F6EECF244321}">
                <p14:modId xmlns:p14="http://schemas.microsoft.com/office/powerpoint/2010/main" val="3903603586"/>
              </p:ext>
            </p:extLst>
          </p:nvPr>
        </p:nvGraphicFramePr>
        <p:xfrm>
          <a:off x="926757" y="1630111"/>
          <a:ext cx="11360493" cy="338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向右箭號 19"/>
          <p:cNvSpPr/>
          <p:nvPr/>
        </p:nvSpPr>
        <p:spPr>
          <a:xfrm>
            <a:off x="7983217" y="4796790"/>
            <a:ext cx="1872000" cy="792000"/>
          </a:xfrm>
          <a:prstGeom prst="rightArrow">
            <a:avLst>
              <a:gd name="adj1" fmla="val 644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500" b="1" dirty="0">
                <a:solidFill>
                  <a:prstClr val="white"/>
                </a:solidFill>
                <a:latin typeface="Calibri" panose="020F0502020204030204" pitchFamily="34" charset="0"/>
              </a:rPr>
              <a:t>104/11/30</a:t>
            </a:r>
            <a:endParaRPr lang="zh-TW" altLang="en-US" sz="2500" b="1" dirty="0">
              <a:solidFill>
                <a:prstClr val="white"/>
              </a:solidFill>
              <a:latin typeface="Calibri" panose="020F0502020204030204" pitchFamily="34" charset="0"/>
            </a:endParaRPr>
          </a:p>
        </p:txBody>
      </p:sp>
      <p:sp>
        <p:nvSpPr>
          <p:cNvPr id="21" name="向右箭號 20"/>
          <p:cNvSpPr/>
          <p:nvPr/>
        </p:nvSpPr>
        <p:spPr>
          <a:xfrm>
            <a:off x="8019423" y="6287223"/>
            <a:ext cx="1872000" cy="792000"/>
          </a:xfrm>
          <a:prstGeom prst="rightArrow">
            <a:avLst>
              <a:gd name="adj1" fmla="val 644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500" b="1" dirty="0">
                <a:solidFill>
                  <a:prstClr val="white"/>
                </a:solidFill>
                <a:latin typeface="Calibri" panose="020F0502020204030204" pitchFamily="34" charset="0"/>
              </a:rPr>
              <a:t>105/9/1</a:t>
            </a:r>
            <a:endParaRPr lang="zh-TW" altLang="en-US" sz="2500" b="1" dirty="0">
              <a:solidFill>
                <a:prstClr val="white"/>
              </a:solidFill>
              <a:latin typeface="Calibri" panose="020F0502020204030204" pitchFamily="34" charset="0"/>
            </a:endParaRPr>
          </a:p>
        </p:txBody>
      </p:sp>
      <p:sp>
        <p:nvSpPr>
          <p:cNvPr id="26" name="文字版面配置區 3"/>
          <p:cNvSpPr>
            <a:spLocks noGrp="1"/>
          </p:cNvSpPr>
          <p:nvPr/>
        </p:nvSpPr>
        <p:spPr>
          <a:xfrm>
            <a:off x="881624" y="4466717"/>
            <a:ext cx="4140200" cy="4772533"/>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266700" indent="-266700">
              <a:spcBef>
                <a:spcPts val="1500"/>
              </a:spcBef>
              <a:buSzPct val="70000"/>
            </a:pPr>
            <a:r>
              <a:rPr lang="en-US" altLang="zh-TW" sz="2600" b="1" dirty="0">
                <a:latin typeface="Calibri" panose="020F0502020204030204" pitchFamily="34" charset="0"/>
              </a:rPr>
              <a:t>102/6/25</a:t>
            </a:r>
          </a:p>
          <a:p>
            <a:pPr marL="0" indent="0">
              <a:spcBef>
                <a:spcPts val="400"/>
              </a:spcBef>
              <a:buSzPct val="70000"/>
              <a:buNone/>
            </a:pPr>
            <a:r>
              <a:rPr lang="zh-TW" altLang="en-US" sz="2600" b="1" dirty="0" smtClean="0">
                <a:latin typeface="Calibri" panose="020F0502020204030204" pitchFamily="34" charset="0"/>
              </a:rPr>
              <a:t>    </a:t>
            </a:r>
            <a:r>
              <a:rPr lang="en-US" altLang="zh-TW" sz="2600" b="1" dirty="0" smtClean="0">
                <a:latin typeface="Calibri" panose="020F0502020204030204" pitchFamily="34" charset="0"/>
              </a:rPr>
              <a:t>(</a:t>
            </a:r>
            <a:r>
              <a:rPr lang="zh-TW" altLang="en-US" sz="2600" b="1" dirty="0">
                <a:latin typeface="Calibri" panose="020F0502020204030204" pitchFamily="34" charset="0"/>
              </a:rPr>
              <a:t>第</a:t>
            </a:r>
            <a:r>
              <a:rPr lang="en-US" altLang="zh-TW" sz="2600" b="1" dirty="0">
                <a:latin typeface="Calibri" panose="020F0502020204030204" pitchFamily="34" charset="0"/>
              </a:rPr>
              <a:t>1</a:t>
            </a:r>
            <a:r>
              <a:rPr lang="zh-TW" altLang="en-US" sz="2600" b="1" dirty="0">
                <a:latin typeface="Calibri" panose="020F0502020204030204" pitchFamily="34" charset="0"/>
              </a:rPr>
              <a:t>次審查</a:t>
            </a:r>
            <a:r>
              <a:rPr lang="en-US" altLang="zh-TW" sz="2600" b="1" dirty="0">
                <a:latin typeface="Calibri" panose="020F0502020204030204" pitchFamily="34" charset="0"/>
              </a:rPr>
              <a:t>)</a:t>
            </a:r>
          </a:p>
          <a:p>
            <a:pPr marL="266700" indent="-266700">
              <a:spcBef>
                <a:spcPts val="1500"/>
              </a:spcBef>
              <a:buSzPct val="70000"/>
            </a:pPr>
            <a:r>
              <a:rPr lang="en-US" altLang="zh-TW" sz="2600" b="1" dirty="0" smtClean="0">
                <a:latin typeface="Calibri" panose="020F0502020204030204" pitchFamily="34" charset="0"/>
              </a:rPr>
              <a:t>102/12/3</a:t>
            </a:r>
          </a:p>
          <a:p>
            <a:pPr marL="0" indent="0">
              <a:spcBef>
                <a:spcPts val="400"/>
              </a:spcBef>
              <a:buSzPct val="70000"/>
              <a:buNone/>
            </a:pPr>
            <a:r>
              <a:rPr lang="zh-TW" altLang="en-US" sz="2600" b="1" dirty="0" smtClean="0">
                <a:latin typeface="Calibri" panose="020F0502020204030204" pitchFamily="34" charset="0"/>
              </a:rPr>
              <a:t>    </a:t>
            </a:r>
            <a:r>
              <a:rPr lang="en-US" altLang="zh-TW" sz="2600" b="1" dirty="0" smtClean="0">
                <a:latin typeface="Calibri" panose="020F0502020204030204" pitchFamily="34" charset="0"/>
              </a:rPr>
              <a:t>(</a:t>
            </a:r>
            <a:r>
              <a:rPr lang="zh-TW" altLang="en-US" sz="2600" b="1" dirty="0">
                <a:latin typeface="Calibri" panose="020F0502020204030204" pitchFamily="34" charset="0"/>
              </a:rPr>
              <a:t>第</a:t>
            </a:r>
            <a:r>
              <a:rPr lang="en-US" altLang="zh-TW" sz="2600" b="1" dirty="0">
                <a:latin typeface="Calibri" panose="020F0502020204030204" pitchFamily="34" charset="0"/>
              </a:rPr>
              <a:t>2</a:t>
            </a:r>
            <a:r>
              <a:rPr lang="zh-TW" altLang="en-US" sz="2600" b="1" dirty="0">
                <a:latin typeface="Calibri" panose="020F0502020204030204" pitchFamily="34" charset="0"/>
              </a:rPr>
              <a:t>次審查</a:t>
            </a:r>
            <a:r>
              <a:rPr lang="en-US" altLang="zh-TW" sz="2600" b="1" dirty="0">
                <a:latin typeface="Calibri" panose="020F0502020204030204" pitchFamily="34" charset="0"/>
              </a:rPr>
              <a:t>)</a:t>
            </a:r>
          </a:p>
          <a:p>
            <a:pPr marL="266700" indent="-266700">
              <a:spcBef>
                <a:spcPts val="1500"/>
              </a:spcBef>
              <a:buSzPct val="70000"/>
            </a:pPr>
            <a:r>
              <a:rPr lang="en-US" altLang="zh-TW" sz="2600" b="1" dirty="0">
                <a:solidFill>
                  <a:srgbClr val="B04026"/>
                </a:solidFill>
                <a:latin typeface="Calibri" panose="020F0502020204030204" pitchFamily="34" charset="0"/>
              </a:rPr>
              <a:t>103/8/6</a:t>
            </a:r>
          </a:p>
          <a:p>
            <a:pPr marL="0" indent="0">
              <a:spcBef>
                <a:spcPts val="400"/>
              </a:spcBef>
              <a:buSzPct val="70000"/>
              <a:buNone/>
            </a:pPr>
            <a:r>
              <a:rPr lang="zh-TW" altLang="en-US" sz="2600" b="1" dirty="0">
                <a:solidFill>
                  <a:srgbClr val="B04026"/>
                </a:solidFill>
                <a:latin typeface="Calibri" panose="020F0502020204030204" pitchFamily="34" charset="0"/>
              </a:rPr>
              <a:t> </a:t>
            </a:r>
            <a:r>
              <a:rPr lang="zh-TW" altLang="en-US" sz="2600" b="1" dirty="0" smtClean="0">
                <a:solidFill>
                  <a:srgbClr val="B04026"/>
                </a:solidFill>
                <a:latin typeface="Calibri" panose="020F0502020204030204" pitchFamily="34" charset="0"/>
              </a:rPr>
              <a:t>   </a:t>
            </a:r>
            <a:r>
              <a:rPr lang="en-US" altLang="zh-TW" sz="2600" b="1" dirty="0" smtClean="0">
                <a:solidFill>
                  <a:srgbClr val="B04026"/>
                </a:solidFill>
                <a:latin typeface="Calibri" panose="020F0502020204030204" pitchFamily="34" charset="0"/>
              </a:rPr>
              <a:t>(</a:t>
            </a:r>
            <a:r>
              <a:rPr lang="zh-TW" altLang="en-US" sz="2600" b="1" dirty="0">
                <a:solidFill>
                  <a:srgbClr val="B04026"/>
                </a:solidFill>
                <a:latin typeface="Calibri" panose="020F0502020204030204" pitchFamily="34" charset="0"/>
              </a:rPr>
              <a:t>核定公衛師列專技人員</a:t>
            </a:r>
            <a:r>
              <a:rPr lang="en-US" altLang="zh-TW" sz="2600" b="1" dirty="0">
                <a:solidFill>
                  <a:srgbClr val="B04026"/>
                </a:solidFill>
                <a:latin typeface="Calibri" panose="020F0502020204030204" pitchFamily="34" charset="0"/>
              </a:rPr>
              <a:t>)</a:t>
            </a:r>
          </a:p>
          <a:p>
            <a:pPr marL="266700" indent="-266700">
              <a:spcBef>
                <a:spcPts val="1500"/>
              </a:spcBef>
              <a:buSzPct val="70000"/>
            </a:pPr>
            <a:r>
              <a:rPr lang="en-US" altLang="zh-TW" sz="2600" b="1" dirty="0" smtClean="0">
                <a:solidFill>
                  <a:srgbClr val="B04026"/>
                </a:solidFill>
                <a:latin typeface="Calibri" panose="020F0502020204030204" pitchFamily="34" charset="0"/>
              </a:rPr>
              <a:t>103/8/21</a:t>
            </a:r>
          </a:p>
          <a:p>
            <a:pPr marL="0" indent="0">
              <a:spcBef>
                <a:spcPts val="400"/>
              </a:spcBef>
              <a:buSzPct val="70000"/>
              <a:buNone/>
            </a:pPr>
            <a:r>
              <a:rPr lang="zh-TW" altLang="en-US" sz="2600" b="1" dirty="0" smtClean="0">
                <a:solidFill>
                  <a:srgbClr val="B04026"/>
                </a:solidFill>
                <a:latin typeface="Calibri" panose="020F0502020204030204" pitchFamily="34" charset="0"/>
              </a:rPr>
              <a:t>    考試</a:t>
            </a:r>
            <a:r>
              <a:rPr lang="zh-TW" altLang="en-US" sz="2600" b="1" dirty="0">
                <a:solidFill>
                  <a:srgbClr val="B04026"/>
                </a:solidFill>
                <a:latin typeface="Calibri" panose="020F0502020204030204" pitchFamily="34" charset="0"/>
              </a:rPr>
              <a:t>院院會</a:t>
            </a:r>
            <a:r>
              <a:rPr lang="zh-TW" altLang="en-US" sz="2600" b="1" dirty="0" smtClean="0">
                <a:solidFill>
                  <a:srgbClr val="B04026"/>
                </a:solidFill>
                <a:latin typeface="Calibri" panose="020F0502020204030204" pitchFamily="34" charset="0"/>
              </a:rPr>
              <a:t>通過</a:t>
            </a:r>
            <a:endParaRPr lang="zh-TW" altLang="en-US" sz="2600" b="1" dirty="0">
              <a:solidFill>
                <a:srgbClr val="B04026"/>
              </a:solidFill>
              <a:latin typeface="Calibri" panose="020F0502020204030204" pitchFamily="34" charset="0"/>
            </a:endParaRPr>
          </a:p>
        </p:txBody>
      </p:sp>
      <p:sp>
        <p:nvSpPr>
          <p:cNvPr id="8" name="文字版面配置區 3"/>
          <p:cNvSpPr>
            <a:spLocks noGrp="1"/>
          </p:cNvSpPr>
          <p:nvPr/>
        </p:nvSpPr>
        <p:spPr>
          <a:xfrm>
            <a:off x="4679607" y="4606165"/>
            <a:ext cx="3326111" cy="3697986"/>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normAutofit lnSpcReduction="10000"/>
          </a:bodyPr>
          <a:lstStyle>
            <a:lvl1pPr marL="444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266700" indent="-266700">
              <a:spcBef>
                <a:spcPts val="1500"/>
              </a:spcBef>
              <a:buSzPct val="70000"/>
            </a:pPr>
            <a:r>
              <a:rPr lang="en-US" altLang="zh-TW" sz="2600" b="1" dirty="0">
                <a:latin typeface="Calibri" panose="020F0502020204030204" pitchFamily="34" charset="0"/>
              </a:rPr>
              <a:t>104/5/14</a:t>
            </a:r>
          </a:p>
          <a:p>
            <a:pPr marL="266700" lvl="1" indent="0">
              <a:spcBef>
                <a:spcPts val="400"/>
              </a:spcBef>
              <a:buSzPct val="70000"/>
              <a:buNone/>
            </a:pPr>
            <a:r>
              <a:rPr lang="en-US" altLang="zh-TW" sz="2400" b="1" dirty="0">
                <a:latin typeface="Calibri" panose="020F0502020204030204" pitchFamily="34" charset="0"/>
              </a:rPr>
              <a:t>(</a:t>
            </a:r>
            <a:r>
              <a:rPr lang="zh-TW" altLang="en-US" sz="2400" b="1" dirty="0">
                <a:latin typeface="Calibri" panose="020F0502020204030204" pitchFamily="34" charset="0"/>
              </a:rPr>
              <a:t>醫事司邀請衛福部法規會委員及本學會進行公共衛生師法草案專家研商會議</a:t>
            </a:r>
            <a:r>
              <a:rPr lang="en-US" altLang="zh-TW" sz="2400" b="1" dirty="0">
                <a:latin typeface="Calibri" panose="020F0502020204030204" pitchFamily="34" charset="0"/>
              </a:rPr>
              <a:t>)</a:t>
            </a:r>
          </a:p>
          <a:p>
            <a:pPr marL="266700" indent="-266700">
              <a:spcBef>
                <a:spcPts val="1500"/>
              </a:spcBef>
              <a:buSzPct val="70000"/>
            </a:pPr>
            <a:r>
              <a:rPr lang="en-US" altLang="zh-TW" sz="2600" b="1" dirty="0">
                <a:solidFill>
                  <a:srgbClr val="B04026"/>
                </a:solidFill>
                <a:latin typeface="Calibri" panose="020F0502020204030204" pitchFamily="34" charset="0"/>
              </a:rPr>
              <a:t>104/10/2</a:t>
            </a:r>
          </a:p>
          <a:p>
            <a:pPr marL="266700" indent="0">
              <a:buSzPct val="70000"/>
              <a:buNone/>
            </a:pPr>
            <a:r>
              <a:rPr lang="zh-TW" altLang="en-US" sz="2600" b="1" dirty="0" smtClean="0">
                <a:solidFill>
                  <a:srgbClr val="B04026"/>
                </a:solidFill>
                <a:latin typeface="Calibri" panose="020F0502020204030204" pitchFamily="34" charset="0"/>
              </a:rPr>
              <a:t>法規會通過</a:t>
            </a:r>
            <a:r>
              <a:rPr lang="zh-TW" altLang="en-US" sz="2600" b="1" dirty="0">
                <a:solidFill>
                  <a:srgbClr val="B04026"/>
                </a:solidFill>
                <a:latin typeface="Calibri" panose="020F0502020204030204" pitchFamily="34" charset="0"/>
              </a:rPr>
              <a:t>「公共衛生師法</a:t>
            </a:r>
            <a:r>
              <a:rPr lang="zh-TW" altLang="en-US" sz="2600" b="1" dirty="0" smtClean="0">
                <a:solidFill>
                  <a:srgbClr val="B04026"/>
                </a:solidFill>
                <a:latin typeface="Calibri" panose="020F0502020204030204" pitchFamily="34" charset="0"/>
              </a:rPr>
              <a:t>」</a:t>
            </a:r>
            <a:endParaRPr lang="zh-TW" altLang="en-US" sz="2600" b="1" dirty="0">
              <a:solidFill>
                <a:srgbClr val="B04026"/>
              </a:solidFill>
              <a:latin typeface="Calibri" panose="020F0502020204030204" pitchFamily="34" charset="0"/>
            </a:endParaRPr>
          </a:p>
        </p:txBody>
      </p:sp>
      <p:sp>
        <p:nvSpPr>
          <p:cNvPr id="9" name="文字版面配置區 3"/>
          <p:cNvSpPr>
            <a:spLocks noGrp="1"/>
          </p:cNvSpPr>
          <p:nvPr/>
        </p:nvSpPr>
        <p:spPr>
          <a:xfrm>
            <a:off x="9927628" y="4308911"/>
            <a:ext cx="2773563" cy="3787978"/>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1pPr>
            <a:lvl2pPr marL="8890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2pPr>
            <a:lvl3pPr marL="1333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3pPr>
            <a:lvl4pPr marL="17780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4pPr>
            <a:lvl5pPr marL="2222500" marR="0" indent="-444500" algn="l" defTabSz="584200" rtl="0" latinLnBrk="0">
              <a:lnSpc>
                <a:spcPct val="110000"/>
              </a:lnSpc>
              <a:spcBef>
                <a:spcPts val="600"/>
              </a:spcBef>
              <a:spcAft>
                <a:spcPts val="0"/>
              </a:spcAft>
              <a:buClrTx/>
              <a:buSzPct val="45000"/>
              <a:buFontTx/>
              <a:buBlip>
                <a:blip r:embed="rId8"/>
              </a:buBlip>
              <a:tabLst/>
              <a:defRPr sz="4000" b="0" i="0" u="none" strike="noStrike" cap="none" spc="0" baseline="0">
                <a:ln>
                  <a:noFill/>
                </a:ln>
                <a:solidFill>
                  <a:srgbClr val="57554B"/>
                </a:solidFill>
                <a:uFillTx/>
                <a:latin typeface="Academy Engraved LET"/>
                <a:ea typeface="標楷體" panose="03000509000000000000" pitchFamily="65" charset="-120"/>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8"/>
              </a:buBlip>
              <a:tabLst/>
              <a:defRPr sz="4000" b="0" i="0" u="none" strike="noStrike" cap="none" spc="0" baseline="0">
                <a:ln>
                  <a:noFill/>
                </a:ln>
                <a:solidFill>
                  <a:srgbClr val="57554B"/>
                </a:solidFill>
                <a:uFillTx/>
                <a:latin typeface="Hoefler Text"/>
                <a:ea typeface="Hoefler Text"/>
                <a:cs typeface="Hoefler Text"/>
                <a:sym typeface="Hoefler Text"/>
              </a:defRPr>
            </a:lvl9pPr>
          </a:lstStyle>
          <a:p>
            <a:pPr marL="228600" indent="-228600">
              <a:spcBef>
                <a:spcPts val="1500"/>
              </a:spcBef>
              <a:buSzPct val="70000"/>
            </a:pPr>
            <a:r>
              <a:rPr lang="en-US" altLang="zh-TW" sz="2600" b="1" dirty="0">
                <a:latin typeface="Calibri" panose="020F0502020204030204" pitchFamily="34" charset="0"/>
              </a:rPr>
              <a:t>104/12/31</a:t>
            </a:r>
          </a:p>
          <a:p>
            <a:pPr marL="0" indent="0">
              <a:spcBef>
                <a:spcPts val="400"/>
              </a:spcBef>
              <a:buSzPct val="70000"/>
              <a:buNone/>
            </a:pPr>
            <a:r>
              <a:rPr lang="zh-TW" altLang="en-US" sz="2600" b="1" dirty="0" smtClean="0">
                <a:latin typeface="Calibri" panose="020F0502020204030204" pitchFamily="34" charset="0"/>
              </a:rPr>
              <a:t>   審議</a:t>
            </a:r>
            <a:r>
              <a:rPr lang="zh-TW" altLang="en-US" sz="2600" b="1" dirty="0">
                <a:latin typeface="Calibri" panose="020F0502020204030204" pitchFamily="34" charset="0"/>
              </a:rPr>
              <a:t>公衛師</a:t>
            </a:r>
            <a:r>
              <a:rPr lang="zh-TW" altLang="en-US" sz="2600" b="1" dirty="0" smtClean="0">
                <a:latin typeface="Calibri" panose="020F0502020204030204" pitchFamily="34" charset="0"/>
              </a:rPr>
              <a:t>草案</a:t>
            </a:r>
            <a:endParaRPr lang="en-US" altLang="zh-TW" sz="2600" b="1" dirty="0" smtClean="0">
              <a:latin typeface="Calibri" panose="020F0502020204030204" pitchFamily="34" charset="0"/>
            </a:endParaRPr>
          </a:p>
          <a:p>
            <a:pPr marL="0" indent="0">
              <a:spcBef>
                <a:spcPts val="400"/>
              </a:spcBef>
              <a:buSzPct val="70000"/>
              <a:buNone/>
            </a:pPr>
            <a:r>
              <a:rPr lang="en-US" altLang="zh-TW" sz="1500" b="1" dirty="0" smtClean="0">
                <a:latin typeface="Calibri" panose="020F0502020204030204" pitchFamily="34" charset="0"/>
              </a:rPr>
              <a:t>(</a:t>
            </a:r>
            <a:r>
              <a:rPr lang="zh-TW" altLang="en-US" sz="1500" b="1" dirty="0" smtClean="0">
                <a:latin typeface="Calibri" panose="020F0502020204030204" pitchFamily="34" charset="0"/>
              </a:rPr>
              <a:t>補充是否與相關團體意見溝通</a:t>
            </a:r>
            <a:r>
              <a:rPr lang="en-US" altLang="zh-TW" sz="1500" b="1" dirty="0" smtClean="0">
                <a:latin typeface="Calibri" panose="020F0502020204030204" pitchFamily="34" charset="0"/>
              </a:rPr>
              <a:t>)</a:t>
            </a:r>
            <a:endParaRPr lang="zh-TW" altLang="en-US" sz="1500" b="1" dirty="0">
              <a:latin typeface="Calibri" panose="020F0502020204030204" pitchFamily="34" charset="0"/>
            </a:endParaRPr>
          </a:p>
          <a:p>
            <a:pPr marL="228600" indent="-228600">
              <a:spcBef>
                <a:spcPts val="1500"/>
              </a:spcBef>
              <a:buSzPct val="70000"/>
            </a:pPr>
            <a:endParaRPr lang="en-US" altLang="zh-TW" sz="2600" b="1" dirty="0" smtClean="0">
              <a:latin typeface="Calibri" panose="020F0502020204030204" pitchFamily="34" charset="0"/>
            </a:endParaRPr>
          </a:p>
          <a:p>
            <a:pPr marL="228600" indent="-228600">
              <a:spcBef>
                <a:spcPts val="1500"/>
              </a:spcBef>
              <a:buSzPct val="70000"/>
            </a:pPr>
            <a:r>
              <a:rPr lang="zh-TW" altLang="en-US" sz="2600" b="1" dirty="0" smtClean="0">
                <a:latin typeface="Calibri" panose="020F0502020204030204" pitchFamily="34" charset="0"/>
              </a:rPr>
              <a:t>行政院</a:t>
            </a:r>
            <a:r>
              <a:rPr lang="zh-TW" altLang="en-US" sz="2600" b="1" dirty="0">
                <a:latin typeface="Calibri" panose="020F0502020204030204" pitchFamily="34" charset="0"/>
              </a:rPr>
              <a:t>近期</a:t>
            </a:r>
            <a:r>
              <a:rPr lang="zh-TW" altLang="en-US" sz="2600" b="1" dirty="0" smtClean="0">
                <a:latin typeface="Calibri" panose="020F0502020204030204" pitchFamily="34" charset="0"/>
              </a:rPr>
              <a:t>將  召開</a:t>
            </a:r>
            <a:r>
              <a:rPr lang="zh-TW" altLang="en-US" sz="2600" b="1" dirty="0">
                <a:latin typeface="Calibri" panose="020F0502020204030204" pitchFamily="34" charset="0"/>
              </a:rPr>
              <a:t>審議會議</a:t>
            </a:r>
          </a:p>
          <a:p>
            <a:pPr>
              <a:buSzPct val="70000"/>
            </a:pPr>
            <a:endParaRPr lang="zh-TW" altLang="en-US" sz="2600" dirty="0">
              <a:latin typeface="Calibri" panose="020F0502020204030204" pitchFamily="34" charset="0"/>
            </a:endParaRPr>
          </a:p>
        </p:txBody>
      </p:sp>
      <p:sp>
        <p:nvSpPr>
          <p:cNvPr id="2" name="矩形 1"/>
          <p:cNvSpPr/>
          <p:nvPr/>
        </p:nvSpPr>
        <p:spPr>
          <a:xfrm>
            <a:off x="7862362" y="5505707"/>
            <a:ext cx="1877437" cy="461665"/>
          </a:xfrm>
          <a:prstGeom prst="rect">
            <a:avLst/>
          </a:prstGeom>
        </p:spPr>
        <p:txBody>
          <a:bodyPr wrap="none">
            <a:spAutoFit/>
          </a:bodyPr>
          <a:lstStyle/>
          <a:p>
            <a:r>
              <a:rPr lang="en-US" altLang="zh-TW" sz="2300" b="1" dirty="0" smtClean="0">
                <a:solidFill>
                  <a:schemeClr val="accent1">
                    <a:lumMod val="50000"/>
                  </a:schemeClr>
                </a:solidFill>
                <a:latin typeface="標楷體" panose="03000509000000000000" pitchFamily="65" charset="-120"/>
                <a:ea typeface="標楷體" panose="03000509000000000000" pitchFamily="65" charset="-120"/>
              </a:rPr>
              <a:t>(</a:t>
            </a:r>
            <a:r>
              <a:rPr lang="zh-TW" altLang="en-US" sz="2300" b="1" dirty="0" smtClean="0">
                <a:solidFill>
                  <a:schemeClr val="accent1">
                    <a:lumMod val="50000"/>
                  </a:schemeClr>
                </a:solidFill>
                <a:latin typeface="標楷體" panose="03000509000000000000" pitchFamily="65" charset="-120"/>
                <a:ea typeface="標楷體" panose="03000509000000000000" pitchFamily="65" charset="-120"/>
              </a:rPr>
              <a:t>第</a:t>
            </a:r>
            <a:r>
              <a:rPr lang="en-US" altLang="zh-TW" sz="2300" b="1" dirty="0" smtClean="0">
                <a:solidFill>
                  <a:schemeClr val="accent1">
                    <a:lumMod val="50000"/>
                  </a:schemeClr>
                </a:solidFill>
                <a:latin typeface="Calibri" panose="020F0502020204030204" pitchFamily="34" charset="0"/>
                <a:ea typeface="標楷體" panose="03000509000000000000" pitchFamily="65" charset="-120"/>
              </a:rPr>
              <a:t>1</a:t>
            </a:r>
            <a:r>
              <a:rPr lang="zh-TW" altLang="en-US" sz="2300" b="1" dirty="0" smtClean="0">
                <a:solidFill>
                  <a:schemeClr val="accent1">
                    <a:lumMod val="50000"/>
                  </a:schemeClr>
                </a:solidFill>
                <a:latin typeface="Calibri" panose="020F0502020204030204" pitchFamily="34" charset="0"/>
                <a:ea typeface="標楷體" panose="03000509000000000000" pitchFamily="65" charset="-120"/>
              </a:rPr>
              <a:t>次</a:t>
            </a:r>
            <a:r>
              <a:rPr lang="zh-TW" altLang="en-US" sz="2300" b="1" dirty="0" smtClean="0">
                <a:solidFill>
                  <a:schemeClr val="accent1">
                    <a:lumMod val="50000"/>
                  </a:schemeClr>
                </a:solidFill>
                <a:latin typeface="標楷體" panose="03000509000000000000" pitchFamily="65" charset="-120"/>
                <a:ea typeface="標楷體" panose="03000509000000000000" pitchFamily="65" charset="-120"/>
              </a:rPr>
              <a:t>送審</a:t>
            </a:r>
            <a:r>
              <a:rPr lang="en-US" altLang="zh-TW" sz="2300" b="1" dirty="0" smtClean="0">
                <a:solidFill>
                  <a:schemeClr val="accent1">
                    <a:lumMod val="50000"/>
                  </a:schemeClr>
                </a:solidFill>
                <a:latin typeface="標楷體" panose="03000509000000000000" pitchFamily="65" charset="-120"/>
                <a:ea typeface="標楷體" panose="03000509000000000000" pitchFamily="65" charset="-120"/>
              </a:rPr>
              <a:t>)</a:t>
            </a:r>
            <a:endParaRPr lang="zh-TW" altLang="en-US" sz="2300" b="1" dirty="0">
              <a:solidFill>
                <a:schemeClr val="accent1">
                  <a:lumMod val="50000"/>
                </a:schemeClr>
              </a:solidFill>
              <a:latin typeface="標楷體" panose="03000509000000000000" pitchFamily="65" charset="-120"/>
              <a:ea typeface="標楷體" panose="03000509000000000000" pitchFamily="65" charset="-120"/>
            </a:endParaRPr>
          </a:p>
        </p:txBody>
      </p:sp>
      <p:sp>
        <p:nvSpPr>
          <p:cNvPr id="11" name="矩形 10"/>
          <p:cNvSpPr/>
          <p:nvPr/>
        </p:nvSpPr>
        <p:spPr>
          <a:xfrm>
            <a:off x="7862361" y="6992430"/>
            <a:ext cx="1877437" cy="461665"/>
          </a:xfrm>
          <a:prstGeom prst="rect">
            <a:avLst/>
          </a:prstGeom>
        </p:spPr>
        <p:txBody>
          <a:bodyPr wrap="none">
            <a:spAutoFit/>
          </a:bodyPr>
          <a:lstStyle/>
          <a:p>
            <a:r>
              <a:rPr lang="en-US" altLang="zh-TW" sz="2300" b="1" dirty="0" smtClean="0">
                <a:solidFill>
                  <a:schemeClr val="accent1">
                    <a:lumMod val="50000"/>
                  </a:schemeClr>
                </a:solidFill>
                <a:latin typeface="標楷體" panose="03000509000000000000" pitchFamily="65" charset="-120"/>
                <a:ea typeface="標楷體" panose="03000509000000000000" pitchFamily="65" charset="-120"/>
              </a:rPr>
              <a:t>(</a:t>
            </a:r>
            <a:r>
              <a:rPr lang="zh-TW" altLang="en-US" sz="2300" b="1" dirty="0" smtClean="0">
                <a:solidFill>
                  <a:schemeClr val="accent1">
                    <a:lumMod val="50000"/>
                  </a:schemeClr>
                </a:solidFill>
                <a:latin typeface="標楷體" panose="03000509000000000000" pitchFamily="65" charset="-120"/>
                <a:ea typeface="標楷體" panose="03000509000000000000" pitchFamily="65" charset="-120"/>
              </a:rPr>
              <a:t>第</a:t>
            </a:r>
            <a:r>
              <a:rPr lang="en-US" altLang="zh-TW" sz="2300" b="1" dirty="0" smtClean="0">
                <a:solidFill>
                  <a:schemeClr val="accent1">
                    <a:lumMod val="50000"/>
                  </a:schemeClr>
                </a:solidFill>
                <a:latin typeface="Calibri" panose="020F0502020204030204" pitchFamily="34" charset="0"/>
                <a:ea typeface="標楷體" panose="03000509000000000000" pitchFamily="65" charset="-120"/>
              </a:rPr>
              <a:t>2</a:t>
            </a:r>
            <a:r>
              <a:rPr lang="zh-TW" altLang="en-US" sz="2300" b="1" dirty="0" smtClean="0">
                <a:solidFill>
                  <a:schemeClr val="accent1">
                    <a:lumMod val="50000"/>
                  </a:schemeClr>
                </a:solidFill>
                <a:latin typeface="標楷體" panose="03000509000000000000" pitchFamily="65" charset="-120"/>
                <a:ea typeface="標楷體" panose="03000509000000000000" pitchFamily="65" charset="-120"/>
              </a:rPr>
              <a:t>次送審</a:t>
            </a:r>
            <a:r>
              <a:rPr lang="en-US" altLang="zh-TW" sz="2300" b="1" dirty="0" smtClean="0">
                <a:solidFill>
                  <a:schemeClr val="accent1">
                    <a:lumMod val="50000"/>
                  </a:schemeClr>
                </a:solidFill>
                <a:latin typeface="標楷體" panose="03000509000000000000" pitchFamily="65" charset="-120"/>
                <a:ea typeface="標楷體" panose="03000509000000000000" pitchFamily="65" charset="-120"/>
              </a:rPr>
              <a:t>)</a:t>
            </a:r>
            <a:endParaRPr lang="zh-TW" altLang="en-US" sz="2300" b="1" dirty="0">
              <a:solidFill>
                <a:schemeClr val="accent1">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2307356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未來十年台灣面對的環境</a:t>
            </a:r>
            <a:endParaRPr lang="zh-TW" altLang="en-US" dirty="0"/>
          </a:p>
        </p:txBody>
      </p:sp>
      <p:sp>
        <p:nvSpPr>
          <p:cNvPr id="4" name="文字版面配置區 3"/>
          <p:cNvSpPr>
            <a:spLocks noGrp="1"/>
          </p:cNvSpPr>
          <p:nvPr>
            <p:ph type="body" idx="1"/>
          </p:nvPr>
        </p:nvSpPr>
        <p:spPr>
          <a:xfrm>
            <a:off x="850899" y="2573383"/>
            <a:ext cx="4558933" cy="4624251"/>
          </a:xfrm>
        </p:spPr>
        <p:txBody>
          <a:bodyPr>
            <a:noAutofit/>
          </a:bodyPr>
          <a:lstStyle/>
          <a:p>
            <a:pPr marL="261938" indent="-261938">
              <a:buSzPct val="80000"/>
            </a:pPr>
            <a:r>
              <a:rPr lang="zh-TW" altLang="en-US" b="1" dirty="0" smtClean="0">
                <a:solidFill>
                  <a:srgbClr val="B6492C"/>
                </a:solidFill>
                <a:latin typeface="Calibri" panose="020F0502020204030204" pitchFamily="34" charset="0"/>
              </a:rPr>
              <a:t>氣候異常</a:t>
            </a:r>
            <a:endParaRPr lang="en-US" altLang="zh-TW" b="1" dirty="0" smtClean="0">
              <a:solidFill>
                <a:srgbClr val="B6492C"/>
              </a:solidFill>
              <a:latin typeface="Calibri" panose="020F0502020204030204" pitchFamily="34" charset="0"/>
            </a:endParaRPr>
          </a:p>
          <a:p>
            <a:pPr marL="261938" indent="-261938">
              <a:buSzPct val="80000"/>
            </a:pPr>
            <a:r>
              <a:rPr lang="zh-TW" altLang="en-US" b="1" dirty="0" smtClean="0">
                <a:solidFill>
                  <a:srgbClr val="B6492C"/>
                </a:solidFill>
                <a:latin typeface="Calibri" panose="020F0502020204030204" pitchFamily="34" charset="0"/>
              </a:rPr>
              <a:t>新興傳染病的威脅</a:t>
            </a:r>
            <a:endParaRPr lang="en-US" altLang="zh-TW" b="1" dirty="0" smtClean="0">
              <a:solidFill>
                <a:srgbClr val="B6492C"/>
              </a:solidFill>
              <a:latin typeface="Calibri" panose="020F0502020204030204" pitchFamily="34" charset="0"/>
            </a:endParaRPr>
          </a:p>
          <a:p>
            <a:pPr marL="261938" indent="-261938">
              <a:buSzPct val="80000"/>
            </a:pPr>
            <a:r>
              <a:rPr lang="zh-TW" altLang="en-US" b="1" dirty="0" smtClean="0">
                <a:solidFill>
                  <a:srgbClr val="B6492C"/>
                </a:solidFill>
                <a:latin typeface="Calibri" panose="020F0502020204030204" pitchFamily="34" charset="0"/>
              </a:rPr>
              <a:t>人口結構大幅改變</a:t>
            </a:r>
            <a:endParaRPr lang="zh-TW" altLang="en-US" b="1" dirty="0">
              <a:solidFill>
                <a:srgbClr val="B04026"/>
              </a:solidFill>
              <a:latin typeface="Calibri" panose="020F0502020204030204" pitchFamily="34" charset="0"/>
            </a:endParaRPr>
          </a:p>
          <a:p>
            <a:endParaRPr lang="zh-TW" altLang="en-US" sz="2800" b="1" dirty="0">
              <a:solidFill>
                <a:srgbClr val="B6492C"/>
              </a:solidFill>
              <a:latin typeface="Calibri" panose="020F0502020204030204" pitchFamily="34" charset="0"/>
            </a:endParaRPr>
          </a:p>
        </p:txBody>
      </p:sp>
      <p:graphicFrame>
        <p:nvGraphicFramePr>
          <p:cNvPr id="6" name="內容版面配置區 4"/>
          <p:cNvGraphicFramePr>
            <a:graphicFrameLocks/>
          </p:cNvGraphicFramePr>
          <p:nvPr>
            <p:extLst>
              <p:ext uri="{D42A27DB-BD31-4B8C-83A1-F6EECF244321}">
                <p14:modId xmlns:p14="http://schemas.microsoft.com/office/powerpoint/2010/main" val="112588729"/>
              </p:ext>
            </p:extLst>
          </p:nvPr>
        </p:nvGraphicFramePr>
        <p:xfrm>
          <a:off x="5839099" y="1864492"/>
          <a:ext cx="5885535" cy="6243480"/>
        </p:xfrm>
        <a:graphic>
          <a:graphicData uri="http://schemas.openxmlformats.org/drawingml/2006/table">
            <a:tbl>
              <a:tblPr/>
              <a:tblGrid>
                <a:gridCol w="1673482">
                  <a:extLst>
                    <a:ext uri="{9D8B030D-6E8A-4147-A177-3AD203B41FA5}">
                      <a16:colId xmlns:a16="http://schemas.microsoft.com/office/drawing/2014/main" xmlns="" val="20000"/>
                    </a:ext>
                  </a:extLst>
                </a:gridCol>
                <a:gridCol w="1254344">
                  <a:extLst>
                    <a:ext uri="{9D8B030D-6E8A-4147-A177-3AD203B41FA5}">
                      <a16:colId xmlns:a16="http://schemas.microsoft.com/office/drawing/2014/main" xmlns="" val="20003"/>
                    </a:ext>
                  </a:extLst>
                </a:gridCol>
                <a:gridCol w="1254344">
                  <a:extLst>
                    <a:ext uri="{9D8B030D-6E8A-4147-A177-3AD203B41FA5}">
                      <a16:colId xmlns:a16="http://schemas.microsoft.com/office/drawing/2014/main" xmlns="" val="20013"/>
                    </a:ext>
                  </a:extLst>
                </a:gridCol>
                <a:gridCol w="1703365">
                  <a:extLst>
                    <a:ext uri="{9D8B030D-6E8A-4147-A177-3AD203B41FA5}">
                      <a16:colId xmlns:a16="http://schemas.microsoft.com/office/drawing/2014/main" xmlns="" val="20015"/>
                    </a:ext>
                  </a:extLst>
                </a:gridCol>
              </a:tblGrid>
              <a:tr h="0">
                <a:tc gridSpan="4">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lnSpc>
                          <a:spcPct val="150000"/>
                        </a:lnSpc>
                        <a:spcBef>
                          <a:spcPts val="0"/>
                        </a:spcBef>
                        <a:spcAft>
                          <a:spcPts val="0"/>
                        </a:spcAft>
                      </a:pPr>
                      <a:r>
                        <a:rPr lang="zh-TW" altLang="en-US" sz="2800" b="1" i="0" u="none" strike="noStrike" dirty="0" smtClean="0">
                          <a:solidFill>
                            <a:srgbClr val="000000"/>
                          </a:solidFill>
                          <a:effectLst/>
                          <a:latin typeface="Calibri" panose="020F0502020204030204" pitchFamily="34" charset="0"/>
                          <a:ea typeface="標楷體" panose="03000509000000000000" pitchFamily="65" charset="-120"/>
                        </a:rPr>
                        <a:t>                                                                                                       </a:t>
                      </a:r>
                      <a:r>
                        <a:rPr lang="zh-TW" altLang="en-US" sz="3000" b="1" i="0" u="none" strike="noStrike" dirty="0" smtClean="0">
                          <a:solidFill>
                            <a:srgbClr val="000000"/>
                          </a:solidFill>
                          <a:effectLst/>
                          <a:latin typeface="Calibri" panose="020F0502020204030204" pitchFamily="34" charset="0"/>
                          <a:ea typeface="標楷體" panose="03000509000000000000" pitchFamily="65" charset="-120"/>
                        </a:rPr>
                        <a:t> </a:t>
                      </a:r>
                      <a:r>
                        <a:rPr lang="en-US" altLang="zh-TW" sz="2000" b="1" i="0" u="none" strike="noStrike" dirty="0" smtClean="0">
                          <a:solidFill>
                            <a:srgbClr val="000000"/>
                          </a:solidFill>
                          <a:effectLst/>
                          <a:latin typeface="Calibri" panose="020F0502020204030204" pitchFamily="34" charset="0"/>
                          <a:ea typeface="標楷體" panose="03000509000000000000" pitchFamily="65" charset="-120"/>
                        </a:rPr>
                        <a:t>(</a:t>
                      </a:r>
                      <a:r>
                        <a:rPr lang="zh-TW" altLang="en-US" sz="2000" b="1" i="0" u="none" strike="noStrike" dirty="0">
                          <a:solidFill>
                            <a:srgbClr val="000000"/>
                          </a:solidFill>
                          <a:effectLst/>
                          <a:latin typeface="Calibri" panose="020F0502020204030204" pitchFamily="34" charset="0"/>
                          <a:ea typeface="標楷體" panose="03000509000000000000" pitchFamily="65" charset="-120"/>
                        </a:rPr>
                        <a:t>單位：千人</a:t>
                      </a:r>
                      <a:r>
                        <a:rPr lang="en-US" altLang="zh-TW" sz="2000" b="1" i="0" u="none" strike="noStrike" dirty="0" smtClean="0">
                          <a:solidFill>
                            <a:srgbClr val="000000"/>
                          </a:solidFill>
                          <a:effectLst/>
                          <a:latin typeface="Calibri" panose="020F0502020204030204" pitchFamily="34" charset="0"/>
                          <a:ea typeface="標楷體" panose="03000509000000000000" pitchFamily="65" charset="-120"/>
                        </a:rPr>
                        <a:t>)</a:t>
                      </a:r>
                    </a:p>
                  </a:txBody>
                  <a:tcPr marL="13547" marR="13547" marT="72000" marB="216000">
                    <a:lnL>
                      <a:noFill/>
                    </a:lnL>
                    <a:lnR>
                      <a:noFill/>
                    </a:lnR>
                    <a:lnT>
                      <a:noFill/>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0">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l" fontAlgn="ctr"/>
                      <a:r>
                        <a:rPr lang="zh-TW" altLang="en-US" sz="3200" b="1" i="0" u="none" strike="noStrike" dirty="0">
                          <a:solidFill>
                            <a:srgbClr val="000000"/>
                          </a:solidFill>
                          <a:effectLst/>
                          <a:latin typeface="Calibri" panose="020F0502020204030204" pitchFamily="34" charset="0"/>
                          <a:ea typeface="標楷體" panose="03000509000000000000" pitchFamily="65" charset="-120"/>
                        </a:rPr>
                        <a:t>年齡別</a:t>
                      </a:r>
                    </a:p>
                  </a:txBody>
                  <a:tcPr marL="13547" marR="13547" marT="72000" marB="72000" anchor="ctr">
                    <a:lnL>
                      <a:noFill/>
                    </a:lnL>
                    <a:lnR>
                      <a:noFill/>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2016</a:t>
                      </a:r>
                    </a:p>
                  </a:txBody>
                  <a:tcPr marL="13547" marR="13547" marT="72000" marB="72000" anchor="ctr">
                    <a:lnL>
                      <a:noFill/>
                    </a:lnL>
                    <a:lnR>
                      <a:noFill/>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2026</a:t>
                      </a:r>
                    </a:p>
                  </a:txBody>
                  <a:tcPr marL="13547" marR="13547" marT="72000" marB="72000" anchor="ctr">
                    <a:lnL>
                      <a:noFill/>
                    </a:lnL>
                    <a:lnR>
                      <a:noFill/>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l"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2026</a:t>
                      </a:r>
                      <a:r>
                        <a:rPr lang="zh-TW" altLang="en-US" sz="3200" b="1" i="0" u="none" strike="noStrike" dirty="0">
                          <a:solidFill>
                            <a:srgbClr val="000000"/>
                          </a:solidFill>
                          <a:effectLst/>
                          <a:latin typeface="Calibri" panose="020F0502020204030204" pitchFamily="34" charset="0"/>
                          <a:ea typeface="標楷體" panose="03000509000000000000" pitchFamily="65" charset="-120"/>
                        </a:rPr>
                        <a:t>與</a:t>
                      </a:r>
                      <a:r>
                        <a:rPr lang="en-US" altLang="zh-TW" sz="3200" b="1" i="0" u="none" strike="noStrike" dirty="0">
                          <a:solidFill>
                            <a:srgbClr val="000000"/>
                          </a:solidFill>
                          <a:effectLst/>
                          <a:latin typeface="Calibri" panose="020F0502020204030204" pitchFamily="34" charset="0"/>
                          <a:ea typeface="標楷體" panose="03000509000000000000" pitchFamily="65" charset="-120"/>
                        </a:rPr>
                        <a:t>2016</a:t>
                      </a:r>
                      <a:r>
                        <a:rPr lang="zh-TW" altLang="en-US" sz="3200" b="1" i="0" u="none" strike="noStrike" dirty="0">
                          <a:solidFill>
                            <a:srgbClr val="000000"/>
                          </a:solidFill>
                          <a:effectLst/>
                          <a:latin typeface="Calibri" panose="020F0502020204030204" pitchFamily="34" charset="0"/>
                          <a:ea typeface="標楷體" panose="03000509000000000000" pitchFamily="65" charset="-120"/>
                        </a:rPr>
                        <a:t>年</a:t>
                      </a:r>
                      <a:br>
                        <a:rPr lang="zh-TW" altLang="en-US" sz="3200" b="1" i="0" u="none" strike="noStrike" dirty="0">
                          <a:solidFill>
                            <a:srgbClr val="000000"/>
                          </a:solidFill>
                          <a:effectLst/>
                          <a:latin typeface="Calibri" panose="020F0502020204030204" pitchFamily="34" charset="0"/>
                          <a:ea typeface="標楷體" panose="03000509000000000000" pitchFamily="65" charset="-120"/>
                        </a:rPr>
                      </a:br>
                      <a:r>
                        <a:rPr lang="zh-TW" altLang="en-US" sz="3200" b="1" i="0" u="none" strike="noStrike" dirty="0">
                          <a:solidFill>
                            <a:srgbClr val="000000"/>
                          </a:solidFill>
                          <a:effectLst/>
                          <a:latin typeface="Calibri" panose="020F0502020204030204" pitchFamily="34" charset="0"/>
                          <a:ea typeface="標楷體" panose="03000509000000000000" pitchFamily="65" charset="-120"/>
                        </a:rPr>
                        <a:t>相差人數</a:t>
                      </a:r>
                    </a:p>
                  </a:txBody>
                  <a:tcPr marL="13547" marR="13547" marT="72000" marB="72000" anchor="ctr">
                    <a:lnL>
                      <a:noFill/>
                    </a:lnL>
                    <a:lnR>
                      <a:noFill/>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l" fontAlgn="ctr"/>
                      <a:r>
                        <a:rPr lang="zh-TW" altLang="en-US" sz="3200" b="1" i="0" u="none" strike="noStrike" dirty="0">
                          <a:solidFill>
                            <a:srgbClr val="000000"/>
                          </a:solidFill>
                          <a:effectLst/>
                          <a:latin typeface="Calibri" panose="020F0502020204030204" pitchFamily="34" charset="0"/>
                          <a:ea typeface="標楷體" panose="03000509000000000000" pitchFamily="65" charset="-120"/>
                        </a:rPr>
                        <a:t>合計</a:t>
                      </a:r>
                    </a:p>
                  </a:txBody>
                  <a:tcPr marL="13547" marR="13547" marT="72000" marB="72000" anchor="ctr">
                    <a:lnL>
                      <a:noFill/>
                    </a:lnL>
                    <a:lnR>
                      <a:noFill/>
                    </a:lnR>
                    <a:lnT w="19050" cap="flat" cmpd="sng" algn="ctr">
                      <a:solidFill>
                        <a:schemeClr val="accent6">
                          <a:lumMod val="5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23,491 </a:t>
                      </a:r>
                    </a:p>
                  </a:txBody>
                  <a:tcPr marL="13547" marR="72000" marT="72000" marB="72000" anchor="ctr">
                    <a:lnL>
                      <a:noFill/>
                    </a:lnL>
                    <a:lnR>
                      <a:noFill/>
                    </a:lnR>
                    <a:lnT w="19050" cap="flat" cmpd="sng" algn="ctr">
                      <a:solidFill>
                        <a:schemeClr val="accent6">
                          <a:lumMod val="5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23,497 </a:t>
                      </a:r>
                    </a:p>
                  </a:txBody>
                  <a:tcPr marL="13547" marR="72000" marT="72000" marB="72000" anchor="ctr">
                    <a:lnL>
                      <a:noFill/>
                    </a:lnL>
                    <a:lnR>
                      <a:noFill/>
                    </a:lnR>
                    <a:lnT w="19050" cap="flat" cmpd="sng" algn="ctr">
                      <a:solidFill>
                        <a:schemeClr val="accent6">
                          <a:lumMod val="5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6 </a:t>
                      </a:r>
                    </a:p>
                  </a:txBody>
                  <a:tcPr marL="13547" marR="144000" marT="72000" marB="72000" anchor="ctr">
                    <a:lnL>
                      <a:noFill/>
                    </a:lnL>
                    <a:lnR>
                      <a:noFill/>
                    </a:lnR>
                    <a:lnT w="19050" cap="flat" cmpd="sng" algn="ctr">
                      <a:solidFill>
                        <a:schemeClr val="accent6">
                          <a:lumMod val="50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l" fontAlgn="t"/>
                      <a:r>
                        <a:rPr lang="en-US" altLang="zh-TW" sz="3200" b="1" i="0" u="none" strike="noStrike" dirty="0">
                          <a:solidFill>
                            <a:srgbClr val="000000"/>
                          </a:solidFill>
                          <a:effectLst/>
                          <a:latin typeface="Calibri" panose="020F0502020204030204" pitchFamily="34" charset="0"/>
                          <a:ea typeface="標楷體" panose="03000509000000000000" pitchFamily="65" charset="-120"/>
                        </a:rPr>
                        <a:t>&lt;15</a:t>
                      </a:r>
                      <a:r>
                        <a:rPr lang="zh-TW" altLang="en-US" sz="3200" b="1" i="0" u="none" strike="noStrike" dirty="0">
                          <a:solidFill>
                            <a:srgbClr val="000000"/>
                          </a:solidFill>
                          <a:effectLst/>
                          <a:latin typeface="Calibri" panose="020F0502020204030204" pitchFamily="34" charset="0"/>
                          <a:ea typeface="標楷體" panose="03000509000000000000" pitchFamily="65" charset="-120"/>
                        </a:rPr>
                        <a:t>歲</a:t>
                      </a:r>
                    </a:p>
                  </a:txBody>
                  <a:tcPr marL="72000" marR="72000" marT="72000" marB="7200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3,080 </a:t>
                      </a:r>
                    </a:p>
                  </a:txBody>
                  <a:tcPr marL="13547" marR="72000" marT="72000" marB="7200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2,777 </a:t>
                      </a:r>
                    </a:p>
                  </a:txBody>
                  <a:tcPr marL="13547" marR="72000" marT="72000" marB="7200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-303 </a:t>
                      </a:r>
                    </a:p>
                  </a:txBody>
                  <a:tcPr marL="13547" marR="144000" marT="72000" marB="7200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0">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l" fontAlgn="t"/>
                      <a:r>
                        <a:rPr lang="en-US" altLang="zh-TW" sz="3200" b="1" i="0" u="none" strike="noStrike" dirty="0">
                          <a:solidFill>
                            <a:srgbClr val="000000"/>
                          </a:solidFill>
                          <a:effectLst/>
                          <a:latin typeface="Calibri" panose="020F0502020204030204" pitchFamily="34" charset="0"/>
                          <a:ea typeface="標楷體" panose="03000509000000000000" pitchFamily="65" charset="-120"/>
                        </a:rPr>
                        <a:t>15-64</a:t>
                      </a:r>
                      <a:r>
                        <a:rPr lang="zh-TW" altLang="en-US" sz="3200" b="1" i="0" u="none" strike="noStrike" dirty="0">
                          <a:solidFill>
                            <a:srgbClr val="000000"/>
                          </a:solidFill>
                          <a:effectLst/>
                          <a:latin typeface="Calibri" panose="020F0502020204030204" pitchFamily="34" charset="0"/>
                          <a:ea typeface="標楷體" panose="03000509000000000000" pitchFamily="65" charset="-120"/>
                        </a:rPr>
                        <a:t>歲</a:t>
                      </a:r>
                    </a:p>
                  </a:txBody>
                  <a:tcPr marL="72000" marR="72000" marT="72000" marB="7200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17,296 </a:t>
                      </a:r>
                    </a:p>
                  </a:txBody>
                  <a:tcPr marL="13547" marR="72000" marT="72000" marB="7200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15,810 </a:t>
                      </a:r>
                    </a:p>
                  </a:txBody>
                  <a:tcPr marL="13547" marR="72000" marT="72000" marB="7200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FF0000"/>
                          </a:solidFill>
                          <a:effectLst/>
                          <a:latin typeface="Calibri" panose="020F0502020204030204" pitchFamily="34" charset="0"/>
                          <a:ea typeface="標楷體" panose="03000509000000000000" pitchFamily="65" charset="-120"/>
                        </a:rPr>
                        <a:t>-1,486 </a:t>
                      </a:r>
                    </a:p>
                  </a:txBody>
                  <a:tcPr marL="13547" marR="144000" marT="72000" marB="7200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8"/>
                  </a:ext>
                </a:extLst>
              </a:tr>
              <a:tr h="0">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l" fontAlgn="t"/>
                      <a:r>
                        <a:rPr lang="en-US" altLang="zh-TW" sz="3200" b="1" i="0" u="none" strike="noStrike" dirty="0" smtClean="0">
                          <a:solidFill>
                            <a:srgbClr val="000000"/>
                          </a:solidFill>
                          <a:effectLst/>
                          <a:latin typeface="Calibri" panose="020F0502020204030204" pitchFamily="34" charset="0"/>
                          <a:ea typeface="標楷體" panose="03000509000000000000" pitchFamily="65" charset="-120"/>
                        </a:rPr>
                        <a:t>≥65</a:t>
                      </a:r>
                      <a:r>
                        <a:rPr lang="zh-TW" altLang="en-US" sz="3200" b="1" i="0" u="none" strike="noStrike" dirty="0" smtClean="0">
                          <a:solidFill>
                            <a:srgbClr val="000000"/>
                          </a:solidFill>
                          <a:effectLst/>
                          <a:latin typeface="Calibri" panose="020F0502020204030204" pitchFamily="34" charset="0"/>
                          <a:ea typeface="標楷體" panose="03000509000000000000" pitchFamily="65" charset="-120"/>
                        </a:rPr>
                        <a:t>歲</a:t>
                      </a:r>
                      <a:endParaRPr lang="zh-TW" altLang="en-US" sz="3200" b="1" i="0" u="none" strike="noStrike" dirty="0">
                        <a:solidFill>
                          <a:srgbClr val="000000"/>
                        </a:solidFill>
                        <a:effectLst/>
                        <a:latin typeface="Calibri" panose="020F0502020204030204" pitchFamily="34" charset="0"/>
                        <a:ea typeface="標楷體" panose="03000509000000000000" pitchFamily="65" charset="-120"/>
                      </a:endParaRPr>
                    </a:p>
                  </a:txBody>
                  <a:tcPr marL="72000" marR="72000" marT="72000" marB="72000">
                    <a:lnL>
                      <a:noFill/>
                    </a:lnL>
                    <a:lnR>
                      <a:noFill/>
                    </a:lnR>
                    <a:lnT w="6350" cap="flat" cmpd="sng" algn="ctr">
                      <a:noFill/>
                      <a:prstDash val="dot"/>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rgbClr val="000000"/>
                          </a:solidFill>
                          <a:effectLst/>
                          <a:latin typeface="Calibri" panose="020F0502020204030204" pitchFamily="34" charset="0"/>
                          <a:ea typeface="標楷體" panose="03000509000000000000" pitchFamily="65" charset="-120"/>
                        </a:rPr>
                        <a:t>3,115 </a:t>
                      </a:r>
                    </a:p>
                  </a:txBody>
                  <a:tcPr marL="13547" marR="72000" marT="72000" marB="72000" anchor="ctr">
                    <a:lnL>
                      <a:noFill/>
                    </a:lnL>
                    <a:lnR>
                      <a:noFill/>
                    </a:lnR>
                    <a:lnT w="6350" cap="flat" cmpd="sng" algn="ctr">
                      <a:noFill/>
                      <a:prstDash val="dot"/>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chemeClr val="tx1"/>
                          </a:solidFill>
                          <a:effectLst/>
                          <a:latin typeface="Calibri" panose="020F0502020204030204" pitchFamily="34" charset="0"/>
                          <a:ea typeface="標楷體" panose="03000509000000000000" pitchFamily="65" charset="-120"/>
                        </a:rPr>
                        <a:t>4,910</a:t>
                      </a:r>
                      <a:r>
                        <a:rPr lang="en-US" altLang="zh-TW" sz="3200" b="1" i="0" u="none" strike="noStrike" dirty="0">
                          <a:solidFill>
                            <a:srgbClr val="000000"/>
                          </a:solidFill>
                          <a:effectLst/>
                          <a:latin typeface="Calibri" panose="020F0502020204030204" pitchFamily="34" charset="0"/>
                          <a:ea typeface="標楷體" panose="03000509000000000000" pitchFamily="65" charset="-120"/>
                        </a:rPr>
                        <a:t> </a:t>
                      </a:r>
                    </a:p>
                  </a:txBody>
                  <a:tcPr marL="13547" marR="72000" marT="72000" marB="72000" anchor="ctr">
                    <a:lnL>
                      <a:noFill/>
                    </a:lnL>
                    <a:lnR>
                      <a:noFill/>
                    </a:lnR>
                    <a:lnT w="6350" cap="flat" cmpd="sng" algn="ctr">
                      <a:noFill/>
                      <a:prstDash val="dot"/>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r" fontAlgn="ctr"/>
                      <a:r>
                        <a:rPr lang="en-US" altLang="zh-TW" sz="3200" b="1" i="0" u="none" strike="noStrike" dirty="0">
                          <a:solidFill>
                            <a:schemeClr val="bg1">
                              <a:lumMod val="90000"/>
                              <a:lumOff val="10000"/>
                            </a:schemeClr>
                          </a:solidFill>
                          <a:effectLst/>
                          <a:latin typeface="Calibri" panose="020F0502020204030204" pitchFamily="34" charset="0"/>
                          <a:ea typeface="標楷體" panose="03000509000000000000" pitchFamily="65" charset="-120"/>
                        </a:rPr>
                        <a:t>1,795</a:t>
                      </a:r>
                      <a:r>
                        <a:rPr lang="en-US" altLang="zh-TW" sz="3200" b="1" i="0" u="none" strike="noStrike" dirty="0">
                          <a:solidFill>
                            <a:srgbClr val="000000"/>
                          </a:solidFill>
                          <a:effectLst/>
                          <a:latin typeface="Calibri" panose="020F0502020204030204" pitchFamily="34" charset="0"/>
                          <a:ea typeface="標楷體" panose="03000509000000000000" pitchFamily="65" charset="-120"/>
                        </a:rPr>
                        <a:t> </a:t>
                      </a:r>
                    </a:p>
                  </a:txBody>
                  <a:tcPr marL="13547" marR="144000" marT="72000" marB="72000" anchor="ctr">
                    <a:lnL>
                      <a:noFill/>
                    </a:lnL>
                    <a:lnR>
                      <a:noFill/>
                    </a:lnR>
                    <a:lnT w="6350" cap="flat" cmpd="sng" algn="ctr">
                      <a:noFill/>
                      <a:prstDash val="dot"/>
                      <a:round/>
                      <a:headEnd type="none" w="med" len="med"/>
                      <a:tailEnd type="none" w="med" len="med"/>
                    </a:lnT>
                    <a:lnB w="1905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11"/>
                  </a:ext>
                </a:extLst>
              </a:tr>
              <a:tr h="0">
                <a:tc gridSpan="4">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l" fontAlgn="ctr"/>
                      <a:r>
                        <a:rPr lang="zh-TW" altLang="en-US" sz="1400" b="0" i="0" u="none" strike="noStrike" dirty="0">
                          <a:solidFill>
                            <a:srgbClr val="000000"/>
                          </a:solidFill>
                          <a:effectLst/>
                          <a:latin typeface="Calibri" panose="020F0502020204030204" pitchFamily="34" charset="0"/>
                          <a:ea typeface="標楷體" panose="03000509000000000000" pitchFamily="65" charset="-120"/>
                        </a:rPr>
                        <a:t>資料來源：國家發展委員會「中華民國人口推計</a:t>
                      </a:r>
                      <a:r>
                        <a:rPr lang="en-US" altLang="zh-TW" sz="1400" b="0" i="0" u="none" strike="noStrike" dirty="0">
                          <a:solidFill>
                            <a:srgbClr val="000000"/>
                          </a:solidFill>
                          <a:effectLst/>
                          <a:latin typeface="Calibri" panose="020F0502020204030204" pitchFamily="34" charset="0"/>
                          <a:ea typeface="標楷體" panose="03000509000000000000" pitchFamily="65" charset="-120"/>
                        </a:rPr>
                        <a:t>(103</a:t>
                      </a:r>
                      <a:r>
                        <a:rPr lang="zh-TW" altLang="en-US" sz="1400" b="0" i="0" u="none" strike="noStrike" dirty="0">
                          <a:solidFill>
                            <a:srgbClr val="000000"/>
                          </a:solidFill>
                          <a:effectLst/>
                          <a:latin typeface="Calibri" panose="020F0502020204030204" pitchFamily="34" charset="0"/>
                          <a:ea typeface="標楷體" panose="03000509000000000000" pitchFamily="65" charset="-120"/>
                        </a:rPr>
                        <a:t>至</a:t>
                      </a:r>
                      <a:r>
                        <a:rPr lang="en-US" altLang="zh-TW" sz="1400" b="0" i="0" u="none" strike="noStrike" dirty="0">
                          <a:solidFill>
                            <a:srgbClr val="000000"/>
                          </a:solidFill>
                          <a:effectLst/>
                          <a:latin typeface="Calibri" panose="020F0502020204030204" pitchFamily="34" charset="0"/>
                          <a:ea typeface="標楷體" panose="03000509000000000000" pitchFamily="65" charset="-120"/>
                        </a:rPr>
                        <a:t>150</a:t>
                      </a:r>
                      <a:r>
                        <a:rPr lang="zh-TW" altLang="en-US" sz="1400" b="0" i="0" u="none" strike="noStrike" dirty="0">
                          <a:solidFill>
                            <a:srgbClr val="000000"/>
                          </a:solidFill>
                          <a:effectLst/>
                          <a:latin typeface="Calibri" panose="020F0502020204030204" pitchFamily="34" charset="0"/>
                          <a:ea typeface="標楷體" panose="03000509000000000000" pitchFamily="65" charset="-120"/>
                        </a:rPr>
                        <a:t>年</a:t>
                      </a:r>
                      <a:r>
                        <a:rPr lang="en-US" altLang="zh-TW" sz="1400" b="0" i="0" u="none" strike="noStrike" dirty="0">
                          <a:solidFill>
                            <a:srgbClr val="000000"/>
                          </a:solidFill>
                          <a:effectLst/>
                          <a:latin typeface="Calibri" panose="020F0502020204030204" pitchFamily="34" charset="0"/>
                          <a:ea typeface="標楷體" panose="03000509000000000000" pitchFamily="65" charset="-120"/>
                        </a:rPr>
                        <a:t>)</a:t>
                      </a:r>
                      <a:r>
                        <a:rPr lang="zh-TW" altLang="en-US" sz="1400" b="0" i="0" u="none" strike="noStrike" dirty="0">
                          <a:solidFill>
                            <a:srgbClr val="000000"/>
                          </a:solidFill>
                          <a:effectLst/>
                          <a:latin typeface="Calibri" panose="020F0502020204030204" pitchFamily="34" charset="0"/>
                          <a:ea typeface="標楷體" panose="03000509000000000000" pitchFamily="65" charset="-120"/>
                        </a:rPr>
                        <a:t>中推計」推估數據</a:t>
                      </a:r>
                      <a:r>
                        <a:rPr lang="en-US" altLang="zh-TW" sz="1400" b="0" i="0" u="none" strike="noStrike" dirty="0">
                          <a:solidFill>
                            <a:srgbClr val="000000"/>
                          </a:solidFill>
                          <a:effectLst/>
                          <a:latin typeface="Calibri" panose="020F0502020204030204" pitchFamily="34" charset="0"/>
                          <a:ea typeface="標楷體" panose="03000509000000000000" pitchFamily="65" charset="-120"/>
                        </a:rPr>
                        <a:t>(2014)</a:t>
                      </a:r>
                    </a:p>
                  </a:txBody>
                  <a:tcPr marL="13547" marR="144000" marT="180000" marB="72000" anchor="b">
                    <a:lnL>
                      <a:noFill/>
                    </a:lnL>
                    <a:lnR>
                      <a:noFill/>
                    </a:lnR>
                    <a:lnT w="19050" cap="flat" cmpd="sng" algn="ctr">
                      <a:solidFill>
                        <a:schemeClr val="accent6">
                          <a:lumMod val="5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32095484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7.png"/></Relationships>
</file>

<file path=ppt/theme/_rels/theme3.xml.rels><?xml version="1.0" encoding="UTF-8" standalone="yes"?>
<Relationships xmlns="http://schemas.openxmlformats.org/package/2006/relationships"><Relationship Id="rId1" Type="http://schemas.openxmlformats.org/officeDocument/2006/relationships/image" Target="../media/image7.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離子">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離子">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321</TotalTime>
  <Words>1337</Words>
  <Application>Microsoft Office PowerPoint</Application>
  <PresentationFormat>自訂</PresentationFormat>
  <Paragraphs>246</Paragraphs>
  <Slides>14</Slides>
  <Notes>3</Notes>
  <HiddenSlides>0</HiddenSlides>
  <MMClips>0</MMClips>
  <ScaleCrop>false</ScaleCrop>
  <HeadingPairs>
    <vt:vector size="4" baseType="variant">
      <vt:variant>
        <vt:lpstr>佈景主題</vt:lpstr>
      </vt:variant>
      <vt:variant>
        <vt:i4>3</vt:i4>
      </vt:variant>
      <vt:variant>
        <vt:lpstr>投影片標題</vt:lpstr>
      </vt:variant>
      <vt:variant>
        <vt:i4>14</vt:i4>
      </vt:variant>
    </vt:vector>
  </HeadingPairs>
  <TitlesOfParts>
    <vt:vector size="17" baseType="lpstr">
      <vt:lpstr>Typeset</vt:lpstr>
      <vt:lpstr>BrushedCanvas</vt:lpstr>
      <vt:lpstr>1_BrushedCanvas</vt:lpstr>
      <vt:lpstr>台灣公共衛生學會、台灣流行病學學會、 台灣事故傷害預防與安全促進學會、台灣癌症登記學會、 台灣健康保險學會、台灣室內環境品質學會</vt:lpstr>
      <vt:lpstr>致 謝</vt:lpstr>
      <vt:lpstr>公衛聯合年會近五年與會人數</vt:lpstr>
      <vt:lpstr>公衛聯合年會歷年投稿篇數</vt:lpstr>
      <vt:lpstr>公共衛生核心課程學科能力測驗歷年報考人數及通過率</vt:lpstr>
      <vt:lpstr>9校公衛實習論壇</vt:lpstr>
      <vt:lpstr>與國際公衛組織之交流</vt:lpstr>
      <vt:lpstr>公共衛生師法的推動歷程</vt:lpstr>
      <vt:lpstr>未來十年台灣面對的環境</vt:lpstr>
      <vt:lpstr>PowerPoint 簡報</vt:lpstr>
      <vt:lpstr>PowerPoint 簡報</vt:lpstr>
      <vt:lpstr>大會主題   引言人-張博雅院長</vt:lpstr>
      <vt:lpstr>PowerPoint 簡報</vt:lpstr>
      <vt:lpstr>預祝本次聯合年會圓滿成功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Spark</dc:creator>
  <cp:lastModifiedBy>user</cp:lastModifiedBy>
  <cp:revision>81</cp:revision>
  <dcterms:modified xsi:type="dcterms:W3CDTF">2016-10-28T10:44:19Z</dcterms:modified>
</cp:coreProperties>
</file>